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701" r:id="rId5"/>
  </p:sldMasterIdLst>
  <p:notesMasterIdLst>
    <p:notesMasterId r:id="rId27"/>
  </p:notesMasterIdLst>
  <p:sldIdLst>
    <p:sldId id="256" r:id="rId6"/>
    <p:sldId id="272" r:id="rId7"/>
    <p:sldId id="926" r:id="rId8"/>
    <p:sldId id="283" r:id="rId9"/>
    <p:sldId id="1009" r:id="rId10"/>
    <p:sldId id="1003" r:id="rId11"/>
    <p:sldId id="1006" r:id="rId12"/>
    <p:sldId id="1007" r:id="rId13"/>
    <p:sldId id="944" r:id="rId14"/>
    <p:sldId id="965" r:id="rId15"/>
    <p:sldId id="941" r:id="rId16"/>
    <p:sldId id="960" r:id="rId17"/>
    <p:sldId id="1008" r:id="rId18"/>
    <p:sldId id="1013" r:id="rId19"/>
    <p:sldId id="967" r:id="rId20"/>
    <p:sldId id="1005" r:id="rId21"/>
    <p:sldId id="1011" r:id="rId22"/>
    <p:sldId id="1010" r:id="rId23"/>
    <p:sldId id="1012" r:id="rId24"/>
    <p:sldId id="950" r:id="rId25"/>
    <p:sldId id="9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353"/>
    <a:srgbClr val="087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67A59-34F8-4AA7-A0C3-6AEC37CBE7B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9E494A5-653D-410D-8BE6-885E7E48077E}">
      <dgm:prSet/>
      <dgm:spPr/>
      <dgm:t>
        <a:bodyPr/>
        <a:lstStyle/>
        <a:p>
          <a:r>
            <a:rPr lang="en-GB" b="0" i="0" baseline="0"/>
            <a:t>HIPAS</a:t>
          </a:r>
          <a:endParaRPr lang="en-US" dirty="0"/>
        </a:p>
      </dgm:t>
    </dgm:pt>
    <dgm:pt modelId="{D8F0D992-9717-4937-A285-F00D90B7463C}" type="parTrans" cxnId="{0F6B7F2A-3884-43E9-9389-D036D96FD05E}">
      <dgm:prSet/>
      <dgm:spPr/>
      <dgm:t>
        <a:bodyPr/>
        <a:lstStyle/>
        <a:p>
          <a:endParaRPr lang="en-US"/>
        </a:p>
      </dgm:t>
    </dgm:pt>
    <dgm:pt modelId="{76E462A6-6CAC-461D-A4E5-DD4A72B01F94}" type="sibTrans" cxnId="{0F6B7F2A-3884-43E9-9389-D036D96FD05E}">
      <dgm:prSet/>
      <dgm:spPr/>
      <dgm:t>
        <a:bodyPr/>
        <a:lstStyle/>
        <a:p>
          <a:endParaRPr lang="en-US"/>
        </a:p>
      </dgm:t>
    </dgm:pt>
    <dgm:pt modelId="{AF5C4DFC-4CE4-437F-90FF-0C22A0D03B09}">
      <dgm:prSet/>
      <dgm:spPr/>
      <dgm:t>
        <a:bodyPr/>
        <a:lstStyle/>
        <a:p>
          <a:r>
            <a:rPr lang="en-GB" b="0" i="0" baseline="0"/>
            <a:t>PF2MT</a:t>
          </a:r>
          <a:endParaRPr lang="en-US"/>
        </a:p>
      </dgm:t>
    </dgm:pt>
    <dgm:pt modelId="{EF7B4A6D-0EB4-4DAD-9C9D-6AEE2CB3626B}" type="parTrans" cxnId="{78EB752C-884F-4FDB-917D-347BE8A05EB9}">
      <dgm:prSet/>
      <dgm:spPr/>
      <dgm:t>
        <a:bodyPr/>
        <a:lstStyle/>
        <a:p>
          <a:endParaRPr lang="en-US"/>
        </a:p>
      </dgm:t>
    </dgm:pt>
    <dgm:pt modelId="{84C229AD-0FB9-4847-912E-C7BD0D7AAA1C}" type="sibTrans" cxnId="{78EB752C-884F-4FDB-917D-347BE8A05EB9}">
      <dgm:prSet/>
      <dgm:spPr/>
      <dgm:t>
        <a:bodyPr/>
        <a:lstStyle/>
        <a:p>
          <a:endParaRPr lang="en-US"/>
        </a:p>
      </dgm:t>
    </dgm:pt>
    <dgm:pt modelId="{AD7A0BD2-1067-4520-9DB8-046AD7BB1B2A}">
      <dgm:prSet/>
      <dgm:spPr/>
      <dgm:t>
        <a:bodyPr/>
        <a:lstStyle/>
        <a:p>
          <a:r>
            <a:rPr lang="en-GB" b="0" i="0" baseline="0"/>
            <a:t>ERC Support Scheme</a:t>
          </a:r>
          <a:endParaRPr lang="en-US"/>
        </a:p>
      </dgm:t>
    </dgm:pt>
    <dgm:pt modelId="{F6A8136B-9628-4F59-BACF-F23B8C59923B}" type="parTrans" cxnId="{A56EDA13-BCEB-4136-9C7C-8CE9F5D426A9}">
      <dgm:prSet/>
      <dgm:spPr/>
      <dgm:t>
        <a:bodyPr/>
        <a:lstStyle/>
        <a:p>
          <a:endParaRPr lang="en-US"/>
        </a:p>
      </dgm:t>
    </dgm:pt>
    <dgm:pt modelId="{0FE05CAA-E019-4D02-95B3-ACD355C91D12}" type="sibTrans" cxnId="{A56EDA13-BCEB-4136-9C7C-8CE9F5D426A9}">
      <dgm:prSet/>
      <dgm:spPr/>
      <dgm:t>
        <a:bodyPr/>
        <a:lstStyle/>
        <a:p>
          <a:endParaRPr lang="en-US"/>
        </a:p>
      </dgm:t>
    </dgm:pt>
    <dgm:pt modelId="{C4EF6DDA-5368-4107-9A20-1213DC16AE54}">
      <dgm:prSet/>
      <dgm:spPr/>
      <dgm:t>
        <a:bodyPr/>
        <a:lstStyle/>
        <a:p>
          <a:r>
            <a:rPr lang="en-GB" b="0" i="0" baseline="0"/>
            <a:t>EIC Support Scheme </a:t>
          </a:r>
          <a:endParaRPr lang="en-US"/>
        </a:p>
      </dgm:t>
    </dgm:pt>
    <dgm:pt modelId="{EBF9ACC7-3F3D-472C-9AB8-E2ACDC80B11F}" type="parTrans" cxnId="{BD65AA5A-C657-4DB8-B2AB-C1C65947F9AF}">
      <dgm:prSet/>
      <dgm:spPr/>
      <dgm:t>
        <a:bodyPr/>
        <a:lstStyle/>
        <a:p>
          <a:endParaRPr lang="en-US"/>
        </a:p>
      </dgm:t>
    </dgm:pt>
    <dgm:pt modelId="{C09C13BF-2042-48D6-92A9-2B9261DB2456}" type="sibTrans" cxnId="{BD65AA5A-C657-4DB8-B2AB-C1C65947F9AF}">
      <dgm:prSet/>
      <dgm:spPr/>
      <dgm:t>
        <a:bodyPr/>
        <a:lstStyle/>
        <a:p>
          <a:endParaRPr lang="en-US"/>
        </a:p>
      </dgm:t>
    </dgm:pt>
    <dgm:pt modelId="{E75A79AB-BA58-453C-931E-7402B3336558}">
      <dgm:prSet/>
      <dgm:spPr/>
      <dgm:t>
        <a:bodyPr/>
        <a:lstStyle/>
        <a:p>
          <a:r>
            <a:rPr lang="en-GB" b="0" i="0" baseline="0"/>
            <a:t>NET2HE</a:t>
          </a:r>
          <a:endParaRPr lang="en-US"/>
        </a:p>
      </dgm:t>
    </dgm:pt>
    <dgm:pt modelId="{FF9E1FC7-5326-4D79-926C-A205C39DD6E9}" type="parTrans" cxnId="{FA61144F-B50E-44D5-9582-66F43187CE93}">
      <dgm:prSet/>
      <dgm:spPr/>
      <dgm:t>
        <a:bodyPr/>
        <a:lstStyle/>
        <a:p>
          <a:endParaRPr lang="en-US"/>
        </a:p>
      </dgm:t>
    </dgm:pt>
    <dgm:pt modelId="{70213709-2C49-417E-9688-9F429FD9874B}" type="sibTrans" cxnId="{FA61144F-B50E-44D5-9582-66F43187CE93}">
      <dgm:prSet/>
      <dgm:spPr/>
      <dgm:t>
        <a:bodyPr/>
        <a:lstStyle/>
        <a:p>
          <a:endParaRPr lang="en-US"/>
        </a:p>
      </dgm:t>
    </dgm:pt>
    <dgm:pt modelId="{F0245D1A-9B7C-4F0A-80A0-15D425515A69}" type="pres">
      <dgm:prSet presAssocID="{9B567A59-34F8-4AA7-A0C3-6AEC37CBE7B8}" presName="vert0" presStyleCnt="0">
        <dgm:presLayoutVars>
          <dgm:dir/>
          <dgm:animOne val="branch"/>
          <dgm:animLvl val="lvl"/>
        </dgm:presLayoutVars>
      </dgm:prSet>
      <dgm:spPr/>
    </dgm:pt>
    <dgm:pt modelId="{55F6BD2B-D959-4E27-A883-A466B4A56DE9}" type="pres">
      <dgm:prSet presAssocID="{09E494A5-653D-410D-8BE6-885E7E48077E}" presName="thickLine" presStyleLbl="alignNode1" presStyleIdx="0" presStyleCnt="5"/>
      <dgm:spPr/>
    </dgm:pt>
    <dgm:pt modelId="{AC79B67B-75C8-463C-9388-8CBF65699F42}" type="pres">
      <dgm:prSet presAssocID="{09E494A5-653D-410D-8BE6-885E7E48077E}" presName="horz1" presStyleCnt="0"/>
      <dgm:spPr/>
    </dgm:pt>
    <dgm:pt modelId="{276E56CC-402E-4950-BD25-2E275228A47F}" type="pres">
      <dgm:prSet presAssocID="{09E494A5-653D-410D-8BE6-885E7E48077E}" presName="tx1" presStyleLbl="revTx" presStyleIdx="0" presStyleCnt="5"/>
      <dgm:spPr/>
    </dgm:pt>
    <dgm:pt modelId="{5DA78842-0500-443F-AE3E-2B3847A1ACFF}" type="pres">
      <dgm:prSet presAssocID="{09E494A5-653D-410D-8BE6-885E7E48077E}" presName="vert1" presStyleCnt="0"/>
      <dgm:spPr/>
    </dgm:pt>
    <dgm:pt modelId="{37D9DD32-F5EA-447A-83EF-A42C42C507FC}" type="pres">
      <dgm:prSet presAssocID="{AF5C4DFC-4CE4-437F-90FF-0C22A0D03B09}" presName="thickLine" presStyleLbl="alignNode1" presStyleIdx="1" presStyleCnt="5"/>
      <dgm:spPr/>
    </dgm:pt>
    <dgm:pt modelId="{44399502-62C2-4821-9718-E881753E1FEF}" type="pres">
      <dgm:prSet presAssocID="{AF5C4DFC-4CE4-437F-90FF-0C22A0D03B09}" presName="horz1" presStyleCnt="0"/>
      <dgm:spPr/>
    </dgm:pt>
    <dgm:pt modelId="{DAF4DAF4-9361-4650-B690-93B2DBCAAB12}" type="pres">
      <dgm:prSet presAssocID="{AF5C4DFC-4CE4-437F-90FF-0C22A0D03B09}" presName="tx1" presStyleLbl="revTx" presStyleIdx="1" presStyleCnt="5"/>
      <dgm:spPr/>
    </dgm:pt>
    <dgm:pt modelId="{6FC342A0-58F2-47E8-BD3E-1192CAA7FA8B}" type="pres">
      <dgm:prSet presAssocID="{AF5C4DFC-4CE4-437F-90FF-0C22A0D03B09}" presName="vert1" presStyleCnt="0"/>
      <dgm:spPr/>
    </dgm:pt>
    <dgm:pt modelId="{41CFB3F7-B277-459F-91D6-F025918CB928}" type="pres">
      <dgm:prSet presAssocID="{AD7A0BD2-1067-4520-9DB8-046AD7BB1B2A}" presName="thickLine" presStyleLbl="alignNode1" presStyleIdx="2" presStyleCnt="5"/>
      <dgm:spPr/>
    </dgm:pt>
    <dgm:pt modelId="{0C52B74B-98A1-462D-ABDA-7FC7E2D73845}" type="pres">
      <dgm:prSet presAssocID="{AD7A0BD2-1067-4520-9DB8-046AD7BB1B2A}" presName="horz1" presStyleCnt="0"/>
      <dgm:spPr/>
    </dgm:pt>
    <dgm:pt modelId="{808DB676-992B-4BB7-A3EF-68A43344E2E4}" type="pres">
      <dgm:prSet presAssocID="{AD7A0BD2-1067-4520-9DB8-046AD7BB1B2A}" presName="tx1" presStyleLbl="revTx" presStyleIdx="2" presStyleCnt="5"/>
      <dgm:spPr/>
    </dgm:pt>
    <dgm:pt modelId="{6AF08A68-1475-4879-ABB6-244834F2CB3C}" type="pres">
      <dgm:prSet presAssocID="{AD7A0BD2-1067-4520-9DB8-046AD7BB1B2A}" presName="vert1" presStyleCnt="0"/>
      <dgm:spPr/>
    </dgm:pt>
    <dgm:pt modelId="{5E9A865C-993D-42DB-9E7B-87019D5950F4}" type="pres">
      <dgm:prSet presAssocID="{C4EF6DDA-5368-4107-9A20-1213DC16AE54}" presName="thickLine" presStyleLbl="alignNode1" presStyleIdx="3" presStyleCnt="5"/>
      <dgm:spPr/>
    </dgm:pt>
    <dgm:pt modelId="{68C79427-8AD3-425B-98FD-D690F06EF545}" type="pres">
      <dgm:prSet presAssocID="{C4EF6DDA-5368-4107-9A20-1213DC16AE54}" presName="horz1" presStyleCnt="0"/>
      <dgm:spPr/>
    </dgm:pt>
    <dgm:pt modelId="{AC52E7C1-3841-494B-B9A7-2030E8FA7561}" type="pres">
      <dgm:prSet presAssocID="{C4EF6DDA-5368-4107-9A20-1213DC16AE54}" presName="tx1" presStyleLbl="revTx" presStyleIdx="3" presStyleCnt="5"/>
      <dgm:spPr/>
    </dgm:pt>
    <dgm:pt modelId="{895B3FF4-1144-4584-BE55-6FA274A57117}" type="pres">
      <dgm:prSet presAssocID="{C4EF6DDA-5368-4107-9A20-1213DC16AE54}" presName="vert1" presStyleCnt="0"/>
      <dgm:spPr/>
    </dgm:pt>
    <dgm:pt modelId="{8375262C-4FA2-455A-B250-A67CE9F85410}" type="pres">
      <dgm:prSet presAssocID="{E75A79AB-BA58-453C-931E-7402B3336558}" presName="thickLine" presStyleLbl="alignNode1" presStyleIdx="4" presStyleCnt="5"/>
      <dgm:spPr/>
    </dgm:pt>
    <dgm:pt modelId="{4E9DF961-A7C7-4490-9B1C-B94DABFC03F8}" type="pres">
      <dgm:prSet presAssocID="{E75A79AB-BA58-453C-931E-7402B3336558}" presName="horz1" presStyleCnt="0"/>
      <dgm:spPr/>
    </dgm:pt>
    <dgm:pt modelId="{E55D4BA2-20A7-431F-BB37-E1A515E1C014}" type="pres">
      <dgm:prSet presAssocID="{E75A79AB-BA58-453C-931E-7402B3336558}" presName="tx1" presStyleLbl="revTx" presStyleIdx="4" presStyleCnt="5"/>
      <dgm:spPr/>
    </dgm:pt>
    <dgm:pt modelId="{1485429F-91F0-4661-A130-320BD6A27224}" type="pres">
      <dgm:prSet presAssocID="{E75A79AB-BA58-453C-931E-7402B3336558}" presName="vert1" presStyleCnt="0"/>
      <dgm:spPr/>
    </dgm:pt>
  </dgm:ptLst>
  <dgm:cxnLst>
    <dgm:cxn modelId="{9A9B9012-1358-4A4C-9BCC-E37CBC07EA9C}" type="presOf" srcId="{E75A79AB-BA58-453C-931E-7402B3336558}" destId="{E55D4BA2-20A7-431F-BB37-E1A515E1C014}" srcOrd="0" destOrd="0" presId="urn:microsoft.com/office/officeart/2008/layout/LinedList"/>
    <dgm:cxn modelId="{A56EDA13-BCEB-4136-9C7C-8CE9F5D426A9}" srcId="{9B567A59-34F8-4AA7-A0C3-6AEC37CBE7B8}" destId="{AD7A0BD2-1067-4520-9DB8-046AD7BB1B2A}" srcOrd="2" destOrd="0" parTransId="{F6A8136B-9628-4F59-BACF-F23B8C59923B}" sibTransId="{0FE05CAA-E019-4D02-95B3-ACD355C91D12}"/>
    <dgm:cxn modelId="{0F6B7F2A-3884-43E9-9389-D036D96FD05E}" srcId="{9B567A59-34F8-4AA7-A0C3-6AEC37CBE7B8}" destId="{09E494A5-653D-410D-8BE6-885E7E48077E}" srcOrd="0" destOrd="0" parTransId="{D8F0D992-9717-4937-A285-F00D90B7463C}" sibTransId="{76E462A6-6CAC-461D-A4E5-DD4A72B01F94}"/>
    <dgm:cxn modelId="{78EB752C-884F-4FDB-917D-347BE8A05EB9}" srcId="{9B567A59-34F8-4AA7-A0C3-6AEC37CBE7B8}" destId="{AF5C4DFC-4CE4-437F-90FF-0C22A0D03B09}" srcOrd="1" destOrd="0" parTransId="{EF7B4A6D-0EB4-4DAD-9C9D-6AEE2CB3626B}" sibTransId="{84C229AD-0FB9-4847-912E-C7BD0D7AAA1C}"/>
    <dgm:cxn modelId="{758C0060-6271-4B88-B8DA-F5BDDA27BCA3}" type="presOf" srcId="{AF5C4DFC-4CE4-437F-90FF-0C22A0D03B09}" destId="{DAF4DAF4-9361-4650-B690-93B2DBCAAB12}" srcOrd="0" destOrd="0" presId="urn:microsoft.com/office/officeart/2008/layout/LinedList"/>
    <dgm:cxn modelId="{FA61144F-B50E-44D5-9582-66F43187CE93}" srcId="{9B567A59-34F8-4AA7-A0C3-6AEC37CBE7B8}" destId="{E75A79AB-BA58-453C-931E-7402B3336558}" srcOrd="4" destOrd="0" parTransId="{FF9E1FC7-5326-4D79-926C-A205C39DD6E9}" sibTransId="{70213709-2C49-417E-9688-9F429FD9874B}"/>
    <dgm:cxn modelId="{DBAF5278-37B7-4184-9E03-3297F4F265B9}" type="presOf" srcId="{AD7A0BD2-1067-4520-9DB8-046AD7BB1B2A}" destId="{808DB676-992B-4BB7-A3EF-68A43344E2E4}" srcOrd="0" destOrd="0" presId="urn:microsoft.com/office/officeart/2008/layout/LinedList"/>
    <dgm:cxn modelId="{BD65AA5A-C657-4DB8-B2AB-C1C65947F9AF}" srcId="{9B567A59-34F8-4AA7-A0C3-6AEC37CBE7B8}" destId="{C4EF6DDA-5368-4107-9A20-1213DC16AE54}" srcOrd="3" destOrd="0" parTransId="{EBF9ACC7-3F3D-472C-9AB8-E2ACDC80B11F}" sibTransId="{C09C13BF-2042-48D6-92A9-2B9261DB2456}"/>
    <dgm:cxn modelId="{D30DFEC7-0719-4E3F-B523-08CC200B1600}" type="presOf" srcId="{C4EF6DDA-5368-4107-9A20-1213DC16AE54}" destId="{AC52E7C1-3841-494B-B9A7-2030E8FA7561}" srcOrd="0" destOrd="0" presId="urn:microsoft.com/office/officeart/2008/layout/LinedList"/>
    <dgm:cxn modelId="{FC51AAC9-4C23-4492-B7BC-CB52789475DC}" type="presOf" srcId="{09E494A5-653D-410D-8BE6-885E7E48077E}" destId="{276E56CC-402E-4950-BD25-2E275228A47F}" srcOrd="0" destOrd="0" presId="urn:microsoft.com/office/officeart/2008/layout/LinedList"/>
    <dgm:cxn modelId="{2FFE84CB-FDB3-4B21-A276-0460C1F8FBAF}" type="presOf" srcId="{9B567A59-34F8-4AA7-A0C3-6AEC37CBE7B8}" destId="{F0245D1A-9B7C-4F0A-80A0-15D425515A69}" srcOrd="0" destOrd="0" presId="urn:microsoft.com/office/officeart/2008/layout/LinedList"/>
    <dgm:cxn modelId="{EA389D93-1616-47E2-9B39-13406FD3A30E}" type="presParOf" srcId="{F0245D1A-9B7C-4F0A-80A0-15D425515A69}" destId="{55F6BD2B-D959-4E27-A883-A466B4A56DE9}" srcOrd="0" destOrd="0" presId="urn:microsoft.com/office/officeart/2008/layout/LinedList"/>
    <dgm:cxn modelId="{CEE2D1DC-5E63-4FA3-854F-A312AB79BD6C}" type="presParOf" srcId="{F0245D1A-9B7C-4F0A-80A0-15D425515A69}" destId="{AC79B67B-75C8-463C-9388-8CBF65699F42}" srcOrd="1" destOrd="0" presId="urn:microsoft.com/office/officeart/2008/layout/LinedList"/>
    <dgm:cxn modelId="{089F098F-859F-41DD-BD8B-DFFF9E1C9E7D}" type="presParOf" srcId="{AC79B67B-75C8-463C-9388-8CBF65699F42}" destId="{276E56CC-402E-4950-BD25-2E275228A47F}" srcOrd="0" destOrd="0" presId="urn:microsoft.com/office/officeart/2008/layout/LinedList"/>
    <dgm:cxn modelId="{E21FE944-36B9-49A7-910E-C0FCA0CBD501}" type="presParOf" srcId="{AC79B67B-75C8-463C-9388-8CBF65699F42}" destId="{5DA78842-0500-443F-AE3E-2B3847A1ACFF}" srcOrd="1" destOrd="0" presId="urn:microsoft.com/office/officeart/2008/layout/LinedList"/>
    <dgm:cxn modelId="{B44BD181-8BE2-474D-85D3-73F8589E495E}" type="presParOf" srcId="{F0245D1A-9B7C-4F0A-80A0-15D425515A69}" destId="{37D9DD32-F5EA-447A-83EF-A42C42C507FC}" srcOrd="2" destOrd="0" presId="urn:microsoft.com/office/officeart/2008/layout/LinedList"/>
    <dgm:cxn modelId="{958C78A3-A4EB-4E79-B52D-25A227EA64A9}" type="presParOf" srcId="{F0245D1A-9B7C-4F0A-80A0-15D425515A69}" destId="{44399502-62C2-4821-9718-E881753E1FEF}" srcOrd="3" destOrd="0" presId="urn:microsoft.com/office/officeart/2008/layout/LinedList"/>
    <dgm:cxn modelId="{DCFE8AAF-9C81-44C4-B736-40992CF1E5B1}" type="presParOf" srcId="{44399502-62C2-4821-9718-E881753E1FEF}" destId="{DAF4DAF4-9361-4650-B690-93B2DBCAAB12}" srcOrd="0" destOrd="0" presId="urn:microsoft.com/office/officeart/2008/layout/LinedList"/>
    <dgm:cxn modelId="{7969A791-8353-47AC-AADD-EB5D4632D6ED}" type="presParOf" srcId="{44399502-62C2-4821-9718-E881753E1FEF}" destId="{6FC342A0-58F2-47E8-BD3E-1192CAA7FA8B}" srcOrd="1" destOrd="0" presId="urn:microsoft.com/office/officeart/2008/layout/LinedList"/>
    <dgm:cxn modelId="{6A2C4720-4D1A-4DDD-B65E-2FA68B951A54}" type="presParOf" srcId="{F0245D1A-9B7C-4F0A-80A0-15D425515A69}" destId="{41CFB3F7-B277-459F-91D6-F025918CB928}" srcOrd="4" destOrd="0" presId="urn:microsoft.com/office/officeart/2008/layout/LinedList"/>
    <dgm:cxn modelId="{4067AA5A-42A4-416B-AB00-B189A1E1400E}" type="presParOf" srcId="{F0245D1A-9B7C-4F0A-80A0-15D425515A69}" destId="{0C52B74B-98A1-462D-ABDA-7FC7E2D73845}" srcOrd="5" destOrd="0" presId="urn:microsoft.com/office/officeart/2008/layout/LinedList"/>
    <dgm:cxn modelId="{F0F6A07B-04CC-495F-A679-B00CFF11106F}" type="presParOf" srcId="{0C52B74B-98A1-462D-ABDA-7FC7E2D73845}" destId="{808DB676-992B-4BB7-A3EF-68A43344E2E4}" srcOrd="0" destOrd="0" presId="urn:microsoft.com/office/officeart/2008/layout/LinedList"/>
    <dgm:cxn modelId="{343CFE84-1281-4DB0-BEAE-0197735BE2E0}" type="presParOf" srcId="{0C52B74B-98A1-462D-ABDA-7FC7E2D73845}" destId="{6AF08A68-1475-4879-ABB6-244834F2CB3C}" srcOrd="1" destOrd="0" presId="urn:microsoft.com/office/officeart/2008/layout/LinedList"/>
    <dgm:cxn modelId="{F39D0536-42F5-4D04-8ECE-D90E5729D7A0}" type="presParOf" srcId="{F0245D1A-9B7C-4F0A-80A0-15D425515A69}" destId="{5E9A865C-993D-42DB-9E7B-87019D5950F4}" srcOrd="6" destOrd="0" presId="urn:microsoft.com/office/officeart/2008/layout/LinedList"/>
    <dgm:cxn modelId="{9C80563A-1B83-4283-846A-5B1951BC3F7A}" type="presParOf" srcId="{F0245D1A-9B7C-4F0A-80A0-15D425515A69}" destId="{68C79427-8AD3-425B-98FD-D690F06EF545}" srcOrd="7" destOrd="0" presId="urn:microsoft.com/office/officeart/2008/layout/LinedList"/>
    <dgm:cxn modelId="{32483F3D-D056-4B76-B3C0-B8F9F717F9DA}" type="presParOf" srcId="{68C79427-8AD3-425B-98FD-D690F06EF545}" destId="{AC52E7C1-3841-494B-B9A7-2030E8FA7561}" srcOrd="0" destOrd="0" presId="urn:microsoft.com/office/officeart/2008/layout/LinedList"/>
    <dgm:cxn modelId="{1A9490F8-CF78-4609-AF81-BECE5BA53A00}" type="presParOf" srcId="{68C79427-8AD3-425B-98FD-D690F06EF545}" destId="{895B3FF4-1144-4584-BE55-6FA274A57117}" srcOrd="1" destOrd="0" presId="urn:microsoft.com/office/officeart/2008/layout/LinedList"/>
    <dgm:cxn modelId="{500A14D1-8CB5-4BDF-928B-AB88FC74945F}" type="presParOf" srcId="{F0245D1A-9B7C-4F0A-80A0-15D425515A69}" destId="{8375262C-4FA2-455A-B250-A67CE9F85410}" srcOrd="8" destOrd="0" presId="urn:microsoft.com/office/officeart/2008/layout/LinedList"/>
    <dgm:cxn modelId="{C47508D2-05F4-44E6-8A70-23341257F998}" type="presParOf" srcId="{F0245D1A-9B7C-4F0A-80A0-15D425515A69}" destId="{4E9DF961-A7C7-4490-9B1C-B94DABFC03F8}" srcOrd="9" destOrd="0" presId="urn:microsoft.com/office/officeart/2008/layout/LinedList"/>
    <dgm:cxn modelId="{F654BFA7-6CEA-48AE-81CB-D5189843178D}" type="presParOf" srcId="{4E9DF961-A7C7-4490-9B1C-B94DABFC03F8}" destId="{E55D4BA2-20A7-431F-BB37-E1A515E1C014}" srcOrd="0" destOrd="0" presId="urn:microsoft.com/office/officeart/2008/layout/LinedList"/>
    <dgm:cxn modelId="{9E64CAF9-4740-4F00-84AA-1C80CA073703}" type="presParOf" srcId="{4E9DF961-A7C7-4490-9B1C-B94DABFC03F8}" destId="{1485429F-91F0-4661-A130-320BD6A2722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6BD2B-D959-4E27-A883-A466B4A56DE9}">
      <dsp:nvSpPr>
        <dsp:cNvPr id="0" name=""/>
        <dsp:cNvSpPr/>
      </dsp:nvSpPr>
      <dsp:spPr>
        <a:xfrm>
          <a:off x="0" y="469"/>
          <a:ext cx="854856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E56CC-402E-4950-BD25-2E275228A47F}">
      <dsp:nvSpPr>
        <dsp:cNvPr id="0" name=""/>
        <dsp:cNvSpPr/>
      </dsp:nvSpPr>
      <dsp:spPr>
        <a:xfrm>
          <a:off x="0" y="469"/>
          <a:ext cx="8548568" cy="76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b="0" i="0" kern="1200" baseline="0"/>
            <a:t>HIPAS</a:t>
          </a:r>
          <a:endParaRPr lang="en-US" sz="3500" kern="1200" dirty="0"/>
        </a:p>
      </dsp:txBody>
      <dsp:txXfrm>
        <a:off x="0" y="469"/>
        <a:ext cx="8548568" cy="768426"/>
      </dsp:txXfrm>
    </dsp:sp>
    <dsp:sp modelId="{37D9DD32-F5EA-447A-83EF-A42C42C507FC}">
      <dsp:nvSpPr>
        <dsp:cNvPr id="0" name=""/>
        <dsp:cNvSpPr/>
      </dsp:nvSpPr>
      <dsp:spPr>
        <a:xfrm>
          <a:off x="0" y="768896"/>
          <a:ext cx="854856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4DAF4-9361-4650-B690-93B2DBCAAB12}">
      <dsp:nvSpPr>
        <dsp:cNvPr id="0" name=""/>
        <dsp:cNvSpPr/>
      </dsp:nvSpPr>
      <dsp:spPr>
        <a:xfrm>
          <a:off x="0" y="768896"/>
          <a:ext cx="8548568" cy="76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b="0" i="0" kern="1200" baseline="0"/>
            <a:t>PF2MT</a:t>
          </a:r>
          <a:endParaRPr lang="en-US" sz="3500" kern="1200"/>
        </a:p>
      </dsp:txBody>
      <dsp:txXfrm>
        <a:off x="0" y="768896"/>
        <a:ext cx="8548568" cy="768426"/>
      </dsp:txXfrm>
    </dsp:sp>
    <dsp:sp modelId="{41CFB3F7-B277-459F-91D6-F025918CB928}">
      <dsp:nvSpPr>
        <dsp:cNvPr id="0" name=""/>
        <dsp:cNvSpPr/>
      </dsp:nvSpPr>
      <dsp:spPr>
        <a:xfrm>
          <a:off x="0" y="1537323"/>
          <a:ext cx="854856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DB676-992B-4BB7-A3EF-68A43344E2E4}">
      <dsp:nvSpPr>
        <dsp:cNvPr id="0" name=""/>
        <dsp:cNvSpPr/>
      </dsp:nvSpPr>
      <dsp:spPr>
        <a:xfrm>
          <a:off x="0" y="1537323"/>
          <a:ext cx="8548568" cy="76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b="0" i="0" kern="1200" baseline="0"/>
            <a:t>ERC Support Scheme</a:t>
          </a:r>
          <a:endParaRPr lang="en-US" sz="3500" kern="1200"/>
        </a:p>
      </dsp:txBody>
      <dsp:txXfrm>
        <a:off x="0" y="1537323"/>
        <a:ext cx="8548568" cy="768426"/>
      </dsp:txXfrm>
    </dsp:sp>
    <dsp:sp modelId="{5E9A865C-993D-42DB-9E7B-87019D5950F4}">
      <dsp:nvSpPr>
        <dsp:cNvPr id="0" name=""/>
        <dsp:cNvSpPr/>
      </dsp:nvSpPr>
      <dsp:spPr>
        <a:xfrm>
          <a:off x="0" y="2305749"/>
          <a:ext cx="854856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2E7C1-3841-494B-B9A7-2030E8FA7561}">
      <dsp:nvSpPr>
        <dsp:cNvPr id="0" name=""/>
        <dsp:cNvSpPr/>
      </dsp:nvSpPr>
      <dsp:spPr>
        <a:xfrm>
          <a:off x="0" y="2305749"/>
          <a:ext cx="8548568" cy="76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b="0" i="0" kern="1200" baseline="0"/>
            <a:t>EIC Support Scheme </a:t>
          </a:r>
          <a:endParaRPr lang="en-US" sz="3500" kern="1200"/>
        </a:p>
      </dsp:txBody>
      <dsp:txXfrm>
        <a:off x="0" y="2305749"/>
        <a:ext cx="8548568" cy="768426"/>
      </dsp:txXfrm>
    </dsp:sp>
    <dsp:sp modelId="{8375262C-4FA2-455A-B250-A67CE9F85410}">
      <dsp:nvSpPr>
        <dsp:cNvPr id="0" name=""/>
        <dsp:cNvSpPr/>
      </dsp:nvSpPr>
      <dsp:spPr>
        <a:xfrm>
          <a:off x="0" y="3074176"/>
          <a:ext cx="854856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D4BA2-20A7-431F-BB37-E1A515E1C014}">
      <dsp:nvSpPr>
        <dsp:cNvPr id="0" name=""/>
        <dsp:cNvSpPr/>
      </dsp:nvSpPr>
      <dsp:spPr>
        <a:xfrm>
          <a:off x="0" y="3074176"/>
          <a:ext cx="8548568" cy="76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b="0" i="0" kern="1200" baseline="0"/>
            <a:t>NET2HE</a:t>
          </a:r>
          <a:endParaRPr lang="en-US" sz="3500" kern="1200"/>
        </a:p>
      </dsp:txBody>
      <dsp:txXfrm>
        <a:off x="0" y="3074176"/>
        <a:ext cx="8548568" cy="7684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36A30-1882-414A-A07E-F889F4626BCE}" type="datetimeFigureOut">
              <a:rPr lang="en-GB" smtClean="0"/>
              <a:t>05/02/2025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E5C05-E4ED-4E2C-AA42-394DB2D5E4A0}" type="slidenum">
              <a:rPr lang="en-GB" smtClean="0"/>
              <a:t>‹#›</a:t>
            </a:fld>
            <a:endParaRPr lang="en-GB"/>
          </a:p>
        </p:txBody>
      </p:sp>
    </p:spTree>
    <p:extLst>
      <p:ext uri="{BB962C8B-B14F-4D97-AF65-F5344CB8AC3E}">
        <p14:creationId xmlns:p14="http://schemas.microsoft.com/office/powerpoint/2010/main" val="205007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070781-A2C9-4DC3-8839-C56B7C3DD8A3}" type="slidenum">
              <a:rPr lang="en-MT" smtClean="0"/>
              <a:t>1</a:t>
            </a:fld>
            <a:endParaRPr lang="en-MT"/>
          </a:p>
        </p:txBody>
      </p:sp>
    </p:spTree>
    <p:extLst>
      <p:ext uri="{BB962C8B-B14F-4D97-AF65-F5344CB8AC3E}">
        <p14:creationId xmlns:p14="http://schemas.microsoft.com/office/powerpoint/2010/main" val="417799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070781-A2C9-4DC3-8839-C56B7C3DD8A3}" type="slidenum">
              <a:rPr lang="en-MT" smtClean="0"/>
              <a:t>2</a:t>
            </a:fld>
            <a:endParaRPr lang="en-MT"/>
          </a:p>
        </p:txBody>
      </p:sp>
    </p:spTree>
    <p:extLst>
      <p:ext uri="{BB962C8B-B14F-4D97-AF65-F5344CB8AC3E}">
        <p14:creationId xmlns:p14="http://schemas.microsoft.com/office/powerpoint/2010/main" val="313490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70781-A2C9-4DC3-8839-C56B7C3DD8A3}" type="slidenum">
              <a:rPr kumimoji="0" lang="en-M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M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110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C8C-E9B6-49FD-815A-642BD77C1501}"/>
              </a:ext>
            </a:extLst>
          </p:cNvPr>
          <p:cNvSpPr>
            <a:spLocks noGrp="1"/>
          </p:cNvSpPr>
          <p:nvPr>
            <p:ph type="ctrTitle"/>
          </p:nvPr>
        </p:nvSpPr>
        <p:spPr>
          <a:xfrm>
            <a:off x="838201" y="362857"/>
            <a:ext cx="7772400" cy="1209222"/>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67304B7-6C45-E298-9E0D-40E8491D1153}"/>
              </a:ext>
            </a:extLst>
          </p:cNvPr>
          <p:cNvSpPr>
            <a:spLocks noGrp="1"/>
          </p:cNvSpPr>
          <p:nvPr>
            <p:ph type="subTitle" idx="1"/>
          </p:nvPr>
        </p:nvSpPr>
        <p:spPr>
          <a:xfrm>
            <a:off x="838200" y="2191657"/>
            <a:ext cx="10515600" cy="306614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5830085-0ADA-2574-F2E1-D7C4360BD118}"/>
              </a:ext>
            </a:extLst>
          </p:cNvPr>
          <p:cNvSpPr>
            <a:spLocks noGrp="1"/>
          </p:cNvSpPr>
          <p:nvPr>
            <p:ph type="dt" sz="half" idx="10"/>
          </p:nvPr>
        </p:nvSpPr>
        <p:spPr/>
        <p:txBody>
          <a:bodyPr/>
          <a:lstStyle/>
          <a:p>
            <a:fld id="{AD74571C-746B-40D2-878B-ED22DBE4076D}" type="datetimeFigureOut">
              <a:rPr lang="en-GB" smtClean="0"/>
              <a:t>05/02/2025</a:t>
            </a:fld>
            <a:endParaRPr lang="en-GB"/>
          </a:p>
        </p:txBody>
      </p:sp>
      <p:sp>
        <p:nvSpPr>
          <p:cNvPr id="5" name="Footer Placeholder 4">
            <a:extLst>
              <a:ext uri="{FF2B5EF4-FFF2-40B4-BE49-F238E27FC236}">
                <a16:creationId xmlns:a16="http://schemas.microsoft.com/office/drawing/2014/main" id="{F6826DB6-306E-12CC-4C1B-C0154F1E6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F9D1DF-C1C8-4BF3-D1BF-970136D3B5ED}"/>
              </a:ext>
            </a:extLst>
          </p:cNvPr>
          <p:cNvSpPr>
            <a:spLocks noGrp="1"/>
          </p:cNvSpPr>
          <p:nvPr>
            <p:ph type="sldNum" sz="quarter" idx="12"/>
          </p:nvPr>
        </p:nvSpPr>
        <p:spPr/>
        <p:txBody>
          <a:bodyPr/>
          <a:lstStyle/>
          <a:p>
            <a:fld id="{C3B3E8B6-4388-40CA-9C3E-81ACD8831BC8}" type="slidenum">
              <a:rPr lang="en-GB" smtClean="0"/>
              <a:t>‹#›</a:t>
            </a:fld>
            <a:endParaRPr lang="en-GB"/>
          </a:p>
        </p:txBody>
      </p:sp>
    </p:spTree>
    <p:extLst>
      <p:ext uri="{BB962C8B-B14F-4D97-AF65-F5344CB8AC3E}">
        <p14:creationId xmlns:p14="http://schemas.microsoft.com/office/powerpoint/2010/main" val="163105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D136-6DDB-5F87-DB88-910D5C7EE0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16F49F-D9AA-558A-E682-7633AFE8F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6A6A09-1F9E-DD5E-F7B9-7C030AD92F54}"/>
              </a:ext>
            </a:extLst>
          </p:cNvPr>
          <p:cNvSpPr>
            <a:spLocks noGrp="1"/>
          </p:cNvSpPr>
          <p:nvPr>
            <p:ph type="dt" sz="half" idx="10"/>
          </p:nvPr>
        </p:nvSpPr>
        <p:spPr/>
        <p:txBody>
          <a:bodyPr/>
          <a:lstStyle/>
          <a:p>
            <a:fld id="{AD74571C-746B-40D2-878B-ED22DBE4076D}" type="datetimeFigureOut">
              <a:rPr lang="en-GB" smtClean="0"/>
              <a:t>05/02/2025</a:t>
            </a:fld>
            <a:endParaRPr lang="en-GB"/>
          </a:p>
        </p:txBody>
      </p:sp>
      <p:sp>
        <p:nvSpPr>
          <p:cNvPr id="5" name="Footer Placeholder 4">
            <a:extLst>
              <a:ext uri="{FF2B5EF4-FFF2-40B4-BE49-F238E27FC236}">
                <a16:creationId xmlns:a16="http://schemas.microsoft.com/office/drawing/2014/main" id="{8964CDC2-69EC-947E-D4E1-2AABC58B0D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918271-F0CF-9775-CE11-EC5A11550665}"/>
              </a:ext>
            </a:extLst>
          </p:cNvPr>
          <p:cNvSpPr>
            <a:spLocks noGrp="1"/>
          </p:cNvSpPr>
          <p:nvPr>
            <p:ph type="sldNum" sz="quarter" idx="12"/>
          </p:nvPr>
        </p:nvSpPr>
        <p:spPr/>
        <p:txBody>
          <a:bodyPr/>
          <a:lstStyle/>
          <a:p>
            <a:fld id="{C3B3E8B6-4388-40CA-9C3E-81ACD8831BC8}" type="slidenum">
              <a:rPr lang="en-GB" smtClean="0"/>
              <a:t>‹#›</a:t>
            </a:fld>
            <a:endParaRPr lang="en-GB"/>
          </a:p>
        </p:txBody>
      </p:sp>
    </p:spTree>
    <p:extLst>
      <p:ext uri="{BB962C8B-B14F-4D97-AF65-F5344CB8AC3E}">
        <p14:creationId xmlns:p14="http://schemas.microsoft.com/office/powerpoint/2010/main" val="401827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1AF315-03D5-9639-DB63-BD43F557F5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7EEA0B-3832-DF86-ABCB-6B335F0A3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831250-9AE2-3C93-2E45-CA43ECB2D2FB}"/>
              </a:ext>
            </a:extLst>
          </p:cNvPr>
          <p:cNvSpPr>
            <a:spLocks noGrp="1"/>
          </p:cNvSpPr>
          <p:nvPr>
            <p:ph type="dt" sz="half" idx="10"/>
          </p:nvPr>
        </p:nvSpPr>
        <p:spPr/>
        <p:txBody>
          <a:bodyPr/>
          <a:lstStyle/>
          <a:p>
            <a:fld id="{AD74571C-746B-40D2-878B-ED22DBE4076D}" type="datetimeFigureOut">
              <a:rPr lang="en-GB" smtClean="0"/>
              <a:t>05/02/2025</a:t>
            </a:fld>
            <a:endParaRPr lang="en-GB"/>
          </a:p>
        </p:txBody>
      </p:sp>
      <p:sp>
        <p:nvSpPr>
          <p:cNvPr id="5" name="Footer Placeholder 4">
            <a:extLst>
              <a:ext uri="{FF2B5EF4-FFF2-40B4-BE49-F238E27FC236}">
                <a16:creationId xmlns:a16="http://schemas.microsoft.com/office/drawing/2014/main" id="{08497839-6835-E6C3-AC35-E582CD9271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A34FFB-00E5-AD2E-4197-51BA169AAC7C}"/>
              </a:ext>
            </a:extLst>
          </p:cNvPr>
          <p:cNvSpPr>
            <a:spLocks noGrp="1"/>
          </p:cNvSpPr>
          <p:nvPr>
            <p:ph type="sldNum" sz="quarter" idx="12"/>
          </p:nvPr>
        </p:nvSpPr>
        <p:spPr/>
        <p:txBody>
          <a:bodyPr/>
          <a:lstStyle/>
          <a:p>
            <a:fld id="{C3B3E8B6-4388-40CA-9C3E-81ACD8831BC8}" type="slidenum">
              <a:rPr lang="en-GB" smtClean="0"/>
              <a:t>‹#›</a:t>
            </a:fld>
            <a:endParaRPr lang="en-GB"/>
          </a:p>
        </p:txBody>
      </p:sp>
    </p:spTree>
    <p:extLst>
      <p:ext uri="{BB962C8B-B14F-4D97-AF65-F5344CB8AC3E}">
        <p14:creationId xmlns:p14="http://schemas.microsoft.com/office/powerpoint/2010/main" val="1928491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6" y="1525"/>
            <a:ext cx="12189629" cy="6854953"/>
          </a:xfrm>
          <a:prstGeom prst="rect">
            <a:avLst/>
          </a:prstGeom>
        </p:spPr>
      </p:pic>
      <p:sp>
        <p:nvSpPr>
          <p:cNvPr id="11" name="Title 1"/>
          <p:cNvSpPr>
            <a:spLocks noGrp="1"/>
          </p:cNvSpPr>
          <p:nvPr>
            <p:ph type="ctrTitle" hasCustomPrompt="1"/>
          </p:nvPr>
        </p:nvSpPr>
        <p:spPr>
          <a:xfrm>
            <a:off x="1077014" y="1852061"/>
            <a:ext cx="10156297" cy="1749286"/>
          </a:xfrm>
        </p:spPr>
        <p:txBody>
          <a:bodyPr anchor="t" anchorCtr="0">
            <a:noAutofit/>
          </a:bodyPr>
          <a:lstStyle>
            <a:lvl1pPr algn="l">
              <a:defRPr sz="45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3" y="1280970"/>
            <a:ext cx="10156297" cy="488568"/>
          </a:xfrm>
        </p:spPr>
        <p:txBody>
          <a:bodyPr>
            <a:noAutofit/>
          </a:bodyPr>
          <a:lstStyle>
            <a:lvl1pPr marL="0" indent="0" algn="l">
              <a:buNone/>
              <a:defRPr sz="1800" b="1" cap="all" spc="225"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03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86AC-8B20-486F-08F6-3E1E56598B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FFF0EF-424D-0D35-6FE2-7AE3323E42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6269BE-C077-3ED2-EFAA-4D801678850A}"/>
              </a:ext>
            </a:extLst>
          </p:cNvPr>
          <p:cNvSpPr>
            <a:spLocks noGrp="1"/>
          </p:cNvSpPr>
          <p:nvPr>
            <p:ph type="dt" sz="half" idx="10"/>
          </p:nvPr>
        </p:nvSpPr>
        <p:spPr/>
        <p:txBody>
          <a:bodyPr/>
          <a:lstStyle/>
          <a:p>
            <a:fld id="{DC2A7B28-2D5D-4BFD-9F71-E9B0759D25C9}" type="datetimeFigureOut">
              <a:rPr lang="en-GB" smtClean="0"/>
              <a:t>05/02/2025</a:t>
            </a:fld>
            <a:endParaRPr lang="en-GB"/>
          </a:p>
        </p:txBody>
      </p:sp>
      <p:sp>
        <p:nvSpPr>
          <p:cNvPr id="5" name="Footer Placeholder 4">
            <a:extLst>
              <a:ext uri="{FF2B5EF4-FFF2-40B4-BE49-F238E27FC236}">
                <a16:creationId xmlns:a16="http://schemas.microsoft.com/office/drawing/2014/main" id="{4151DE3B-AFCA-9456-0E27-17535F68DA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D3593-2C1B-8FB9-453D-C35C81980DAB}"/>
              </a:ext>
            </a:extLst>
          </p:cNvPr>
          <p:cNvSpPr>
            <a:spLocks noGrp="1"/>
          </p:cNvSpPr>
          <p:nvPr>
            <p:ph type="sldNum" sz="quarter" idx="12"/>
          </p:nvPr>
        </p:nvSpPr>
        <p:spPr/>
        <p:txBody>
          <a:bodyPr/>
          <a:lstStyle/>
          <a:p>
            <a:fld id="{E34AA478-8341-428D-BDC9-12A238979DD8}" type="slidenum">
              <a:rPr lang="en-GB" smtClean="0"/>
              <a:t>‹#›</a:t>
            </a:fld>
            <a:endParaRPr lang="en-GB"/>
          </a:p>
        </p:txBody>
      </p:sp>
    </p:spTree>
    <p:extLst>
      <p:ext uri="{BB962C8B-B14F-4D97-AF65-F5344CB8AC3E}">
        <p14:creationId xmlns:p14="http://schemas.microsoft.com/office/powerpoint/2010/main" val="869807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F486-1366-8AE0-302C-B542B5585C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A33893-5071-BBB3-334C-F111CC655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9769B1-111E-B0B1-09C7-6A9215FF73A0}"/>
              </a:ext>
            </a:extLst>
          </p:cNvPr>
          <p:cNvSpPr>
            <a:spLocks noGrp="1"/>
          </p:cNvSpPr>
          <p:nvPr>
            <p:ph type="dt" sz="half" idx="10"/>
          </p:nvPr>
        </p:nvSpPr>
        <p:spPr/>
        <p:txBody>
          <a:bodyPr/>
          <a:lstStyle/>
          <a:p>
            <a:fld id="{DC2A7B28-2D5D-4BFD-9F71-E9B0759D25C9}" type="datetimeFigureOut">
              <a:rPr lang="en-GB" smtClean="0"/>
              <a:t>05/02/2025</a:t>
            </a:fld>
            <a:endParaRPr lang="en-GB"/>
          </a:p>
        </p:txBody>
      </p:sp>
      <p:sp>
        <p:nvSpPr>
          <p:cNvPr id="5" name="Footer Placeholder 4">
            <a:extLst>
              <a:ext uri="{FF2B5EF4-FFF2-40B4-BE49-F238E27FC236}">
                <a16:creationId xmlns:a16="http://schemas.microsoft.com/office/drawing/2014/main" id="{646030E4-8DD1-35D5-73C5-A44B79C168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B7B2C7-1B53-A2D1-7983-53358CCC1C25}"/>
              </a:ext>
            </a:extLst>
          </p:cNvPr>
          <p:cNvSpPr>
            <a:spLocks noGrp="1"/>
          </p:cNvSpPr>
          <p:nvPr>
            <p:ph type="sldNum" sz="quarter" idx="12"/>
          </p:nvPr>
        </p:nvSpPr>
        <p:spPr/>
        <p:txBody>
          <a:bodyPr/>
          <a:lstStyle/>
          <a:p>
            <a:fld id="{E34AA478-8341-428D-BDC9-12A238979DD8}" type="slidenum">
              <a:rPr lang="en-GB" smtClean="0"/>
              <a:t>‹#›</a:t>
            </a:fld>
            <a:endParaRPr lang="en-GB"/>
          </a:p>
        </p:txBody>
      </p:sp>
    </p:spTree>
    <p:extLst>
      <p:ext uri="{BB962C8B-B14F-4D97-AF65-F5344CB8AC3E}">
        <p14:creationId xmlns:p14="http://schemas.microsoft.com/office/powerpoint/2010/main" val="3715278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B199-BD02-695B-B281-762106E462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56C908-EAA0-F9FF-2A58-06E6AB8F38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9142FB-A840-EE7F-D034-EAC845D4770B}"/>
              </a:ext>
            </a:extLst>
          </p:cNvPr>
          <p:cNvSpPr>
            <a:spLocks noGrp="1"/>
          </p:cNvSpPr>
          <p:nvPr>
            <p:ph type="dt" sz="half" idx="10"/>
          </p:nvPr>
        </p:nvSpPr>
        <p:spPr/>
        <p:txBody>
          <a:bodyPr/>
          <a:lstStyle/>
          <a:p>
            <a:fld id="{DC2A7B28-2D5D-4BFD-9F71-E9B0759D25C9}" type="datetimeFigureOut">
              <a:rPr lang="en-GB" smtClean="0"/>
              <a:t>05/02/2025</a:t>
            </a:fld>
            <a:endParaRPr lang="en-GB"/>
          </a:p>
        </p:txBody>
      </p:sp>
      <p:sp>
        <p:nvSpPr>
          <p:cNvPr id="5" name="Footer Placeholder 4">
            <a:extLst>
              <a:ext uri="{FF2B5EF4-FFF2-40B4-BE49-F238E27FC236}">
                <a16:creationId xmlns:a16="http://schemas.microsoft.com/office/drawing/2014/main" id="{D1D6D255-0DB7-CC7D-F61B-7B8225CC4B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48A3B-EA1A-8D65-75AA-8C0E88455B40}"/>
              </a:ext>
            </a:extLst>
          </p:cNvPr>
          <p:cNvSpPr>
            <a:spLocks noGrp="1"/>
          </p:cNvSpPr>
          <p:nvPr>
            <p:ph type="sldNum" sz="quarter" idx="12"/>
          </p:nvPr>
        </p:nvSpPr>
        <p:spPr/>
        <p:txBody>
          <a:bodyPr/>
          <a:lstStyle/>
          <a:p>
            <a:fld id="{E34AA478-8341-428D-BDC9-12A238979DD8}" type="slidenum">
              <a:rPr lang="en-GB" smtClean="0"/>
              <a:t>‹#›</a:t>
            </a:fld>
            <a:endParaRPr lang="en-GB"/>
          </a:p>
        </p:txBody>
      </p:sp>
    </p:spTree>
    <p:extLst>
      <p:ext uri="{BB962C8B-B14F-4D97-AF65-F5344CB8AC3E}">
        <p14:creationId xmlns:p14="http://schemas.microsoft.com/office/powerpoint/2010/main" val="3966010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D8F0-83A1-25A6-1D61-4B8EEC83FF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19A8D9-BD1B-75FF-970F-26EBCF89E2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51DE4E-558D-B382-2CA4-B636AFF5D0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1E6E65-FEF3-7324-6891-092FB6DE6035}"/>
              </a:ext>
            </a:extLst>
          </p:cNvPr>
          <p:cNvSpPr>
            <a:spLocks noGrp="1"/>
          </p:cNvSpPr>
          <p:nvPr>
            <p:ph type="dt" sz="half" idx="10"/>
          </p:nvPr>
        </p:nvSpPr>
        <p:spPr/>
        <p:txBody>
          <a:bodyPr/>
          <a:lstStyle/>
          <a:p>
            <a:fld id="{DC2A7B28-2D5D-4BFD-9F71-E9B0759D25C9}" type="datetimeFigureOut">
              <a:rPr lang="en-GB" smtClean="0"/>
              <a:t>05/02/2025</a:t>
            </a:fld>
            <a:endParaRPr lang="en-GB"/>
          </a:p>
        </p:txBody>
      </p:sp>
      <p:sp>
        <p:nvSpPr>
          <p:cNvPr id="6" name="Footer Placeholder 5">
            <a:extLst>
              <a:ext uri="{FF2B5EF4-FFF2-40B4-BE49-F238E27FC236}">
                <a16:creationId xmlns:a16="http://schemas.microsoft.com/office/drawing/2014/main" id="{990271BE-EB6F-8E0B-25AE-9B8756AD3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42619D-F614-1453-C024-157E8D2B9CCA}"/>
              </a:ext>
            </a:extLst>
          </p:cNvPr>
          <p:cNvSpPr>
            <a:spLocks noGrp="1"/>
          </p:cNvSpPr>
          <p:nvPr>
            <p:ph type="sldNum" sz="quarter" idx="12"/>
          </p:nvPr>
        </p:nvSpPr>
        <p:spPr/>
        <p:txBody>
          <a:bodyPr/>
          <a:lstStyle/>
          <a:p>
            <a:fld id="{E34AA478-8341-428D-BDC9-12A238979DD8}" type="slidenum">
              <a:rPr lang="en-GB" smtClean="0"/>
              <a:t>‹#›</a:t>
            </a:fld>
            <a:endParaRPr lang="en-GB"/>
          </a:p>
        </p:txBody>
      </p:sp>
    </p:spTree>
    <p:extLst>
      <p:ext uri="{BB962C8B-B14F-4D97-AF65-F5344CB8AC3E}">
        <p14:creationId xmlns:p14="http://schemas.microsoft.com/office/powerpoint/2010/main" val="176993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2762-2CD7-3820-7810-17CBC69DB6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C5B4EE-1ED0-9E22-25D3-61E9A4777B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B4743B-4250-5A7A-E67D-3F20240895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A7518F-FEDE-FF45-7E19-410AEC50D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04CA7-E26D-0782-438F-F9B5CF416C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116239-7AAD-0554-42E8-A2E2F163DBF8}"/>
              </a:ext>
            </a:extLst>
          </p:cNvPr>
          <p:cNvSpPr>
            <a:spLocks noGrp="1"/>
          </p:cNvSpPr>
          <p:nvPr>
            <p:ph type="dt" sz="half" idx="10"/>
          </p:nvPr>
        </p:nvSpPr>
        <p:spPr/>
        <p:txBody>
          <a:bodyPr/>
          <a:lstStyle/>
          <a:p>
            <a:fld id="{DC2A7B28-2D5D-4BFD-9F71-E9B0759D25C9}" type="datetimeFigureOut">
              <a:rPr lang="en-GB" smtClean="0"/>
              <a:t>05/02/2025</a:t>
            </a:fld>
            <a:endParaRPr lang="en-GB"/>
          </a:p>
        </p:txBody>
      </p:sp>
      <p:sp>
        <p:nvSpPr>
          <p:cNvPr id="8" name="Footer Placeholder 7">
            <a:extLst>
              <a:ext uri="{FF2B5EF4-FFF2-40B4-BE49-F238E27FC236}">
                <a16:creationId xmlns:a16="http://schemas.microsoft.com/office/drawing/2014/main" id="{E07239B1-26CB-BFE1-9A7A-314069D18E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8BA473-7840-1FA0-FA7A-59392802F64C}"/>
              </a:ext>
            </a:extLst>
          </p:cNvPr>
          <p:cNvSpPr>
            <a:spLocks noGrp="1"/>
          </p:cNvSpPr>
          <p:nvPr>
            <p:ph type="sldNum" sz="quarter" idx="12"/>
          </p:nvPr>
        </p:nvSpPr>
        <p:spPr/>
        <p:txBody>
          <a:bodyPr/>
          <a:lstStyle/>
          <a:p>
            <a:fld id="{E34AA478-8341-428D-BDC9-12A238979DD8}" type="slidenum">
              <a:rPr lang="en-GB" smtClean="0"/>
              <a:t>‹#›</a:t>
            </a:fld>
            <a:endParaRPr lang="en-GB"/>
          </a:p>
        </p:txBody>
      </p:sp>
    </p:spTree>
    <p:extLst>
      <p:ext uri="{BB962C8B-B14F-4D97-AF65-F5344CB8AC3E}">
        <p14:creationId xmlns:p14="http://schemas.microsoft.com/office/powerpoint/2010/main" val="1944507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45DD-B852-96CB-860C-828D61AC5C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1C9BE5-173A-943D-B48F-0600D57F1477}"/>
              </a:ext>
            </a:extLst>
          </p:cNvPr>
          <p:cNvSpPr>
            <a:spLocks noGrp="1"/>
          </p:cNvSpPr>
          <p:nvPr>
            <p:ph type="dt" sz="half" idx="10"/>
          </p:nvPr>
        </p:nvSpPr>
        <p:spPr/>
        <p:txBody>
          <a:bodyPr/>
          <a:lstStyle/>
          <a:p>
            <a:fld id="{DC2A7B28-2D5D-4BFD-9F71-E9B0759D25C9}" type="datetimeFigureOut">
              <a:rPr lang="en-GB" smtClean="0"/>
              <a:t>05/02/2025</a:t>
            </a:fld>
            <a:endParaRPr lang="en-GB"/>
          </a:p>
        </p:txBody>
      </p:sp>
      <p:sp>
        <p:nvSpPr>
          <p:cNvPr id="4" name="Footer Placeholder 3">
            <a:extLst>
              <a:ext uri="{FF2B5EF4-FFF2-40B4-BE49-F238E27FC236}">
                <a16:creationId xmlns:a16="http://schemas.microsoft.com/office/drawing/2014/main" id="{DA56483D-AF89-319F-41D7-95913F12B6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0CA332-4B53-FC7F-F449-A925A3E7BF36}"/>
              </a:ext>
            </a:extLst>
          </p:cNvPr>
          <p:cNvSpPr>
            <a:spLocks noGrp="1"/>
          </p:cNvSpPr>
          <p:nvPr>
            <p:ph type="sldNum" sz="quarter" idx="12"/>
          </p:nvPr>
        </p:nvSpPr>
        <p:spPr/>
        <p:txBody>
          <a:bodyPr/>
          <a:lstStyle/>
          <a:p>
            <a:fld id="{E34AA478-8341-428D-BDC9-12A238979DD8}" type="slidenum">
              <a:rPr lang="en-GB" smtClean="0"/>
              <a:t>‹#›</a:t>
            </a:fld>
            <a:endParaRPr lang="en-GB"/>
          </a:p>
        </p:txBody>
      </p:sp>
    </p:spTree>
    <p:extLst>
      <p:ext uri="{BB962C8B-B14F-4D97-AF65-F5344CB8AC3E}">
        <p14:creationId xmlns:p14="http://schemas.microsoft.com/office/powerpoint/2010/main" val="575368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530D6-5D1D-4F1A-847C-2356A9249E1F}"/>
              </a:ext>
            </a:extLst>
          </p:cNvPr>
          <p:cNvSpPr>
            <a:spLocks noGrp="1"/>
          </p:cNvSpPr>
          <p:nvPr>
            <p:ph type="dt" sz="half" idx="10"/>
          </p:nvPr>
        </p:nvSpPr>
        <p:spPr/>
        <p:txBody>
          <a:bodyPr/>
          <a:lstStyle/>
          <a:p>
            <a:fld id="{DC2A7B28-2D5D-4BFD-9F71-E9B0759D25C9}" type="datetimeFigureOut">
              <a:rPr lang="en-GB" smtClean="0"/>
              <a:t>05/02/2025</a:t>
            </a:fld>
            <a:endParaRPr lang="en-GB"/>
          </a:p>
        </p:txBody>
      </p:sp>
      <p:sp>
        <p:nvSpPr>
          <p:cNvPr id="3" name="Footer Placeholder 2">
            <a:extLst>
              <a:ext uri="{FF2B5EF4-FFF2-40B4-BE49-F238E27FC236}">
                <a16:creationId xmlns:a16="http://schemas.microsoft.com/office/drawing/2014/main" id="{B7CD85E7-5C40-44BD-28A1-BE718BF5D3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F5FEE0-742F-BDE7-034A-3C96B8C826D4}"/>
              </a:ext>
            </a:extLst>
          </p:cNvPr>
          <p:cNvSpPr>
            <a:spLocks noGrp="1"/>
          </p:cNvSpPr>
          <p:nvPr>
            <p:ph type="sldNum" sz="quarter" idx="12"/>
          </p:nvPr>
        </p:nvSpPr>
        <p:spPr/>
        <p:txBody>
          <a:bodyPr/>
          <a:lstStyle/>
          <a:p>
            <a:fld id="{E34AA478-8341-428D-BDC9-12A238979DD8}" type="slidenum">
              <a:rPr lang="en-GB" smtClean="0"/>
              <a:t>‹#›</a:t>
            </a:fld>
            <a:endParaRPr lang="en-GB"/>
          </a:p>
        </p:txBody>
      </p:sp>
    </p:spTree>
    <p:extLst>
      <p:ext uri="{BB962C8B-B14F-4D97-AF65-F5344CB8AC3E}">
        <p14:creationId xmlns:p14="http://schemas.microsoft.com/office/powerpoint/2010/main" val="239732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7729-0117-D127-69C8-A2B29CC5C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61319B-BAAC-4131-F649-26B5337F18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E25141-2D08-2695-890D-CB709DBB94B1}"/>
              </a:ext>
            </a:extLst>
          </p:cNvPr>
          <p:cNvSpPr>
            <a:spLocks noGrp="1"/>
          </p:cNvSpPr>
          <p:nvPr>
            <p:ph type="dt" sz="half" idx="10"/>
          </p:nvPr>
        </p:nvSpPr>
        <p:spPr/>
        <p:txBody>
          <a:bodyPr/>
          <a:lstStyle/>
          <a:p>
            <a:fld id="{AD74571C-746B-40D2-878B-ED22DBE4076D}" type="datetimeFigureOut">
              <a:rPr lang="en-GB" smtClean="0"/>
              <a:t>05/02/2025</a:t>
            </a:fld>
            <a:endParaRPr lang="en-GB"/>
          </a:p>
        </p:txBody>
      </p:sp>
      <p:sp>
        <p:nvSpPr>
          <p:cNvPr id="5" name="Footer Placeholder 4">
            <a:extLst>
              <a:ext uri="{FF2B5EF4-FFF2-40B4-BE49-F238E27FC236}">
                <a16:creationId xmlns:a16="http://schemas.microsoft.com/office/drawing/2014/main" id="{796A2BE4-8D05-C4DB-9E99-CEF7AE143F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A75F11-D965-116D-E648-2CCA379700C6}"/>
              </a:ext>
            </a:extLst>
          </p:cNvPr>
          <p:cNvSpPr>
            <a:spLocks noGrp="1"/>
          </p:cNvSpPr>
          <p:nvPr>
            <p:ph type="sldNum" sz="quarter" idx="12"/>
          </p:nvPr>
        </p:nvSpPr>
        <p:spPr/>
        <p:txBody>
          <a:bodyPr/>
          <a:lstStyle/>
          <a:p>
            <a:fld id="{C3B3E8B6-4388-40CA-9C3E-81ACD8831BC8}" type="slidenum">
              <a:rPr lang="en-GB" smtClean="0"/>
              <a:t>‹#›</a:t>
            </a:fld>
            <a:endParaRPr lang="en-GB"/>
          </a:p>
        </p:txBody>
      </p:sp>
    </p:spTree>
    <p:extLst>
      <p:ext uri="{BB962C8B-B14F-4D97-AF65-F5344CB8AC3E}">
        <p14:creationId xmlns:p14="http://schemas.microsoft.com/office/powerpoint/2010/main" val="3622436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B322-28B3-08D6-ABBA-81DBD4E8E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F9A939-30A5-45D2-5C44-FFC9DAB4F5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058F9-28CB-ECCE-E95A-68018B4FE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363D6-AB0D-C632-8CC1-49320FF1A1AC}"/>
              </a:ext>
            </a:extLst>
          </p:cNvPr>
          <p:cNvSpPr>
            <a:spLocks noGrp="1"/>
          </p:cNvSpPr>
          <p:nvPr>
            <p:ph type="dt" sz="half" idx="10"/>
          </p:nvPr>
        </p:nvSpPr>
        <p:spPr/>
        <p:txBody>
          <a:bodyPr/>
          <a:lstStyle/>
          <a:p>
            <a:fld id="{DC2A7B28-2D5D-4BFD-9F71-E9B0759D25C9}" type="datetimeFigureOut">
              <a:rPr lang="en-GB" smtClean="0"/>
              <a:t>05/02/2025</a:t>
            </a:fld>
            <a:endParaRPr lang="en-GB"/>
          </a:p>
        </p:txBody>
      </p:sp>
      <p:sp>
        <p:nvSpPr>
          <p:cNvPr id="6" name="Footer Placeholder 5">
            <a:extLst>
              <a:ext uri="{FF2B5EF4-FFF2-40B4-BE49-F238E27FC236}">
                <a16:creationId xmlns:a16="http://schemas.microsoft.com/office/drawing/2014/main" id="{EBB3B92A-195B-7819-70CD-057CD4D40A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DABC51-727E-EB00-9F52-01E9FC190F99}"/>
              </a:ext>
            </a:extLst>
          </p:cNvPr>
          <p:cNvSpPr>
            <a:spLocks noGrp="1"/>
          </p:cNvSpPr>
          <p:nvPr>
            <p:ph type="sldNum" sz="quarter" idx="12"/>
          </p:nvPr>
        </p:nvSpPr>
        <p:spPr/>
        <p:txBody>
          <a:bodyPr/>
          <a:lstStyle/>
          <a:p>
            <a:fld id="{E34AA478-8341-428D-BDC9-12A238979DD8}" type="slidenum">
              <a:rPr lang="en-GB" smtClean="0"/>
              <a:t>‹#›</a:t>
            </a:fld>
            <a:endParaRPr lang="en-GB"/>
          </a:p>
        </p:txBody>
      </p:sp>
    </p:spTree>
    <p:extLst>
      <p:ext uri="{BB962C8B-B14F-4D97-AF65-F5344CB8AC3E}">
        <p14:creationId xmlns:p14="http://schemas.microsoft.com/office/powerpoint/2010/main" val="327533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6772-770D-C0BE-8972-E56261505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6B90C9-59D0-FE2B-0123-83807BACD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B340BC-33FC-E75C-CF30-DC576489D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2B5E6A-12A1-BEA3-F6BD-EF3BCC5B5F90}"/>
              </a:ext>
            </a:extLst>
          </p:cNvPr>
          <p:cNvSpPr>
            <a:spLocks noGrp="1"/>
          </p:cNvSpPr>
          <p:nvPr>
            <p:ph type="dt" sz="half" idx="10"/>
          </p:nvPr>
        </p:nvSpPr>
        <p:spPr/>
        <p:txBody>
          <a:bodyPr/>
          <a:lstStyle/>
          <a:p>
            <a:fld id="{DC2A7B28-2D5D-4BFD-9F71-E9B0759D25C9}" type="datetimeFigureOut">
              <a:rPr lang="en-GB" smtClean="0"/>
              <a:t>05/02/2025</a:t>
            </a:fld>
            <a:endParaRPr lang="en-GB"/>
          </a:p>
        </p:txBody>
      </p:sp>
      <p:sp>
        <p:nvSpPr>
          <p:cNvPr id="6" name="Footer Placeholder 5">
            <a:extLst>
              <a:ext uri="{FF2B5EF4-FFF2-40B4-BE49-F238E27FC236}">
                <a16:creationId xmlns:a16="http://schemas.microsoft.com/office/drawing/2014/main" id="{CDCBD736-6C77-96B3-D696-F032E64C32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498CA-9BCB-EB1E-C2FC-837D9B86E984}"/>
              </a:ext>
            </a:extLst>
          </p:cNvPr>
          <p:cNvSpPr>
            <a:spLocks noGrp="1"/>
          </p:cNvSpPr>
          <p:nvPr>
            <p:ph type="sldNum" sz="quarter" idx="12"/>
          </p:nvPr>
        </p:nvSpPr>
        <p:spPr/>
        <p:txBody>
          <a:bodyPr/>
          <a:lstStyle/>
          <a:p>
            <a:fld id="{E34AA478-8341-428D-BDC9-12A238979DD8}" type="slidenum">
              <a:rPr lang="en-GB" smtClean="0"/>
              <a:t>‹#›</a:t>
            </a:fld>
            <a:endParaRPr lang="en-GB"/>
          </a:p>
        </p:txBody>
      </p:sp>
    </p:spTree>
    <p:extLst>
      <p:ext uri="{BB962C8B-B14F-4D97-AF65-F5344CB8AC3E}">
        <p14:creationId xmlns:p14="http://schemas.microsoft.com/office/powerpoint/2010/main" val="1599995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2C2F-1E45-EB25-249D-9D78AC96B2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C8BFC3-4BCA-43F9-EF62-E1C9E622C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793AAF-D05C-A054-01B8-CFB43E5F0677}"/>
              </a:ext>
            </a:extLst>
          </p:cNvPr>
          <p:cNvSpPr>
            <a:spLocks noGrp="1"/>
          </p:cNvSpPr>
          <p:nvPr>
            <p:ph type="dt" sz="half" idx="10"/>
          </p:nvPr>
        </p:nvSpPr>
        <p:spPr/>
        <p:txBody>
          <a:bodyPr/>
          <a:lstStyle/>
          <a:p>
            <a:fld id="{DC2A7B28-2D5D-4BFD-9F71-E9B0759D25C9}" type="datetimeFigureOut">
              <a:rPr lang="en-GB" smtClean="0"/>
              <a:t>05/02/2025</a:t>
            </a:fld>
            <a:endParaRPr lang="en-GB"/>
          </a:p>
        </p:txBody>
      </p:sp>
      <p:sp>
        <p:nvSpPr>
          <p:cNvPr id="5" name="Footer Placeholder 4">
            <a:extLst>
              <a:ext uri="{FF2B5EF4-FFF2-40B4-BE49-F238E27FC236}">
                <a16:creationId xmlns:a16="http://schemas.microsoft.com/office/drawing/2014/main" id="{741F1A1D-B8D7-83BA-FAF5-FA2E589E4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25BC3D-B6F9-5BC6-F66E-CD2C503F1EFF}"/>
              </a:ext>
            </a:extLst>
          </p:cNvPr>
          <p:cNvSpPr>
            <a:spLocks noGrp="1"/>
          </p:cNvSpPr>
          <p:nvPr>
            <p:ph type="sldNum" sz="quarter" idx="12"/>
          </p:nvPr>
        </p:nvSpPr>
        <p:spPr/>
        <p:txBody>
          <a:bodyPr/>
          <a:lstStyle/>
          <a:p>
            <a:fld id="{E34AA478-8341-428D-BDC9-12A238979DD8}" type="slidenum">
              <a:rPr lang="en-GB" smtClean="0"/>
              <a:t>‹#›</a:t>
            </a:fld>
            <a:endParaRPr lang="en-GB"/>
          </a:p>
        </p:txBody>
      </p:sp>
    </p:spTree>
    <p:extLst>
      <p:ext uri="{BB962C8B-B14F-4D97-AF65-F5344CB8AC3E}">
        <p14:creationId xmlns:p14="http://schemas.microsoft.com/office/powerpoint/2010/main" val="2220393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3F6AB-1A1C-E638-C89D-B3BCC266E1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6B6442-70B8-DD0F-340E-2A04AC0890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A2D906-D6A4-0CCA-8BB9-E6A217B7BFC6}"/>
              </a:ext>
            </a:extLst>
          </p:cNvPr>
          <p:cNvSpPr>
            <a:spLocks noGrp="1"/>
          </p:cNvSpPr>
          <p:nvPr>
            <p:ph type="dt" sz="half" idx="10"/>
          </p:nvPr>
        </p:nvSpPr>
        <p:spPr/>
        <p:txBody>
          <a:bodyPr/>
          <a:lstStyle/>
          <a:p>
            <a:fld id="{DC2A7B28-2D5D-4BFD-9F71-E9B0759D25C9}" type="datetimeFigureOut">
              <a:rPr lang="en-GB" smtClean="0"/>
              <a:t>05/02/2025</a:t>
            </a:fld>
            <a:endParaRPr lang="en-GB"/>
          </a:p>
        </p:txBody>
      </p:sp>
      <p:sp>
        <p:nvSpPr>
          <p:cNvPr id="5" name="Footer Placeholder 4">
            <a:extLst>
              <a:ext uri="{FF2B5EF4-FFF2-40B4-BE49-F238E27FC236}">
                <a16:creationId xmlns:a16="http://schemas.microsoft.com/office/drawing/2014/main" id="{5A289F3B-7FD5-D92C-1795-E4E359E56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C0D4F0-5122-C934-3454-F0FF264A58B4}"/>
              </a:ext>
            </a:extLst>
          </p:cNvPr>
          <p:cNvSpPr>
            <a:spLocks noGrp="1"/>
          </p:cNvSpPr>
          <p:nvPr>
            <p:ph type="sldNum" sz="quarter" idx="12"/>
          </p:nvPr>
        </p:nvSpPr>
        <p:spPr/>
        <p:txBody>
          <a:bodyPr/>
          <a:lstStyle/>
          <a:p>
            <a:fld id="{E34AA478-8341-428D-BDC9-12A238979DD8}" type="slidenum">
              <a:rPr lang="en-GB" smtClean="0"/>
              <a:t>‹#›</a:t>
            </a:fld>
            <a:endParaRPr lang="en-GB"/>
          </a:p>
        </p:txBody>
      </p:sp>
    </p:spTree>
    <p:extLst>
      <p:ext uri="{BB962C8B-B14F-4D97-AF65-F5344CB8AC3E}">
        <p14:creationId xmlns:p14="http://schemas.microsoft.com/office/powerpoint/2010/main" val="3865230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5C020-052F-8844-7B75-9865C868E2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87FA23-5686-DE80-01E0-BF01D0B5F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EEF785-2956-032D-2A84-9DAC0E1815E9}"/>
              </a:ext>
            </a:extLst>
          </p:cNvPr>
          <p:cNvSpPr>
            <a:spLocks noGrp="1"/>
          </p:cNvSpPr>
          <p:nvPr>
            <p:ph type="dt" sz="half" idx="10"/>
          </p:nvPr>
        </p:nvSpPr>
        <p:spPr/>
        <p:txBody>
          <a:bodyPr/>
          <a:lstStyle/>
          <a:p>
            <a:fld id="{C1A660D6-F386-4EBE-8216-5668DA831CA2}" type="datetimeFigureOut">
              <a:rPr lang="en-GB" smtClean="0"/>
              <a:t>05/02/2025</a:t>
            </a:fld>
            <a:endParaRPr lang="en-GB"/>
          </a:p>
        </p:txBody>
      </p:sp>
      <p:sp>
        <p:nvSpPr>
          <p:cNvPr id="5" name="Footer Placeholder 4">
            <a:extLst>
              <a:ext uri="{FF2B5EF4-FFF2-40B4-BE49-F238E27FC236}">
                <a16:creationId xmlns:a16="http://schemas.microsoft.com/office/drawing/2014/main" id="{5DFEB45C-C55A-425D-6D15-5CD009B2F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70813F-8CB2-FB60-09A8-3FCC97CC3C2B}"/>
              </a:ext>
            </a:extLst>
          </p:cNvPr>
          <p:cNvSpPr>
            <a:spLocks noGrp="1"/>
          </p:cNvSpPr>
          <p:nvPr>
            <p:ph type="sldNum" sz="quarter" idx="12"/>
          </p:nvPr>
        </p:nvSpPr>
        <p:spPr/>
        <p:txBody>
          <a:bodyPr/>
          <a:lstStyle/>
          <a:p>
            <a:fld id="{D645D3EE-23C0-45F7-89CC-F2A3129E9440}" type="slidenum">
              <a:rPr lang="en-GB" smtClean="0"/>
              <a:t>‹#›</a:t>
            </a:fld>
            <a:endParaRPr lang="en-GB"/>
          </a:p>
        </p:txBody>
      </p:sp>
    </p:spTree>
    <p:extLst>
      <p:ext uri="{BB962C8B-B14F-4D97-AF65-F5344CB8AC3E}">
        <p14:creationId xmlns:p14="http://schemas.microsoft.com/office/powerpoint/2010/main" val="2154025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42A1-72AB-B4B5-298E-051E3A5454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7F1CD9-D20D-D8AD-A2AF-D5207BA50A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8ACF1D-A31D-204E-7FF8-F96D272FF2EA}"/>
              </a:ext>
            </a:extLst>
          </p:cNvPr>
          <p:cNvSpPr>
            <a:spLocks noGrp="1"/>
          </p:cNvSpPr>
          <p:nvPr>
            <p:ph type="dt" sz="half" idx="10"/>
          </p:nvPr>
        </p:nvSpPr>
        <p:spPr/>
        <p:txBody>
          <a:bodyPr/>
          <a:lstStyle/>
          <a:p>
            <a:fld id="{C1A660D6-F386-4EBE-8216-5668DA831CA2}" type="datetimeFigureOut">
              <a:rPr lang="en-GB" smtClean="0"/>
              <a:t>05/02/2025</a:t>
            </a:fld>
            <a:endParaRPr lang="en-GB"/>
          </a:p>
        </p:txBody>
      </p:sp>
      <p:sp>
        <p:nvSpPr>
          <p:cNvPr id="5" name="Footer Placeholder 4">
            <a:extLst>
              <a:ext uri="{FF2B5EF4-FFF2-40B4-BE49-F238E27FC236}">
                <a16:creationId xmlns:a16="http://schemas.microsoft.com/office/drawing/2014/main" id="{3BABF07C-D6C8-A608-DB02-07BFEA201D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6B715-4049-B12D-EBF9-966FC71D37C4}"/>
              </a:ext>
            </a:extLst>
          </p:cNvPr>
          <p:cNvSpPr>
            <a:spLocks noGrp="1"/>
          </p:cNvSpPr>
          <p:nvPr>
            <p:ph type="sldNum" sz="quarter" idx="12"/>
          </p:nvPr>
        </p:nvSpPr>
        <p:spPr/>
        <p:txBody>
          <a:bodyPr/>
          <a:lstStyle/>
          <a:p>
            <a:fld id="{D645D3EE-23C0-45F7-89CC-F2A3129E9440}" type="slidenum">
              <a:rPr lang="en-GB" smtClean="0"/>
              <a:t>‹#›</a:t>
            </a:fld>
            <a:endParaRPr lang="en-GB"/>
          </a:p>
        </p:txBody>
      </p:sp>
    </p:spTree>
    <p:extLst>
      <p:ext uri="{BB962C8B-B14F-4D97-AF65-F5344CB8AC3E}">
        <p14:creationId xmlns:p14="http://schemas.microsoft.com/office/powerpoint/2010/main" val="2874931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F459-815B-BFBB-18D9-2D340074A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C3845F-2492-128A-4854-590528D025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62A339-6E78-816A-FCDB-453F190AB2D2}"/>
              </a:ext>
            </a:extLst>
          </p:cNvPr>
          <p:cNvSpPr>
            <a:spLocks noGrp="1"/>
          </p:cNvSpPr>
          <p:nvPr>
            <p:ph type="dt" sz="half" idx="10"/>
          </p:nvPr>
        </p:nvSpPr>
        <p:spPr/>
        <p:txBody>
          <a:bodyPr/>
          <a:lstStyle/>
          <a:p>
            <a:fld id="{C1A660D6-F386-4EBE-8216-5668DA831CA2}" type="datetimeFigureOut">
              <a:rPr lang="en-GB" smtClean="0"/>
              <a:t>05/02/2025</a:t>
            </a:fld>
            <a:endParaRPr lang="en-GB"/>
          </a:p>
        </p:txBody>
      </p:sp>
      <p:sp>
        <p:nvSpPr>
          <p:cNvPr id="5" name="Footer Placeholder 4">
            <a:extLst>
              <a:ext uri="{FF2B5EF4-FFF2-40B4-BE49-F238E27FC236}">
                <a16:creationId xmlns:a16="http://schemas.microsoft.com/office/drawing/2014/main" id="{229FCBFB-B0DA-9CE4-BE44-B776E4F44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1F86EA-0FE4-078E-68FA-3476118DC791}"/>
              </a:ext>
            </a:extLst>
          </p:cNvPr>
          <p:cNvSpPr>
            <a:spLocks noGrp="1"/>
          </p:cNvSpPr>
          <p:nvPr>
            <p:ph type="sldNum" sz="quarter" idx="12"/>
          </p:nvPr>
        </p:nvSpPr>
        <p:spPr/>
        <p:txBody>
          <a:bodyPr/>
          <a:lstStyle/>
          <a:p>
            <a:fld id="{D645D3EE-23C0-45F7-89CC-F2A3129E9440}" type="slidenum">
              <a:rPr lang="en-GB" smtClean="0"/>
              <a:t>‹#›</a:t>
            </a:fld>
            <a:endParaRPr lang="en-GB"/>
          </a:p>
        </p:txBody>
      </p:sp>
    </p:spTree>
    <p:extLst>
      <p:ext uri="{BB962C8B-B14F-4D97-AF65-F5344CB8AC3E}">
        <p14:creationId xmlns:p14="http://schemas.microsoft.com/office/powerpoint/2010/main" val="3141186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4F32-FB6A-72C4-64C8-EE7FB5E8B5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E1C79E-A82E-2281-322F-19BB9CAA7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79DD2C-AE05-17A4-FE26-5A2FB772D1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8AB3E4-82C9-596D-E6C5-2DE5B9EA0EF3}"/>
              </a:ext>
            </a:extLst>
          </p:cNvPr>
          <p:cNvSpPr>
            <a:spLocks noGrp="1"/>
          </p:cNvSpPr>
          <p:nvPr>
            <p:ph type="dt" sz="half" idx="10"/>
          </p:nvPr>
        </p:nvSpPr>
        <p:spPr/>
        <p:txBody>
          <a:bodyPr/>
          <a:lstStyle/>
          <a:p>
            <a:fld id="{C1A660D6-F386-4EBE-8216-5668DA831CA2}" type="datetimeFigureOut">
              <a:rPr lang="en-GB" smtClean="0"/>
              <a:t>05/02/2025</a:t>
            </a:fld>
            <a:endParaRPr lang="en-GB"/>
          </a:p>
        </p:txBody>
      </p:sp>
      <p:sp>
        <p:nvSpPr>
          <p:cNvPr id="6" name="Footer Placeholder 5">
            <a:extLst>
              <a:ext uri="{FF2B5EF4-FFF2-40B4-BE49-F238E27FC236}">
                <a16:creationId xmlns:a16="http://schemas.microsoft.com/office/drawing/2014/main" id="{D200F566-E51E-CB37-C8AD-3304B934C1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4AA1F7-F63B-4566-8BFE-63E703E70054}"/>
              </a:ext>
            </a:extLst>
          </p:cNvPr>
          <p:cNvSpPr>
            <a:spLocks noGrp="1"/>
          </p:cNvSpPr>
          <p:nvPr>
            <p:ph type="sldNum" sz="quarter" idx="12"/>
          </p:nvPr>
        </p:nvSpPr>
        <p:spPr/>
        <p:txBody>
          <a:bodyPr/>
          <a:lstStyle/>
          <a:p>
            <a:fld id="{D645D3EE-23C0-45F7-89CC-F2A3129E9440}" type="slidenum">
              <a:rPr lang="en-GB" smtClean="0"/>
              <a:t>‹#›</a:t>
            </a:fld>
            <a:endParaRPr lang="en-GB"/>
          </a:p>
        </p:txBody>
      </p:sp>
    </p:spTree>
    <p:extLst>
      <p:ext uri="{BB962C8B-B14F-4D97-AF65-F5344CB8AC3E}">
        <p14:creationId xmlns:p14="http://schemas.microsoft.com/office/powerpoint/2010/main" val="4101482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08E7-E2AD-0DD9-0879-7CEE7FB300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4551C5-354B-9457-2821-A1B0122B69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B3F85-7F61-A9FC-27A1-8E7C1702C4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D3A7A6-5210-8565-BCE1-FCFAB5D49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2D937-2E15-B36D-4546-B5B44449EE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440A64-0529-101E-6168-DC5580F39784}"/>
              </a:ext>
            </a:extLst>
          </p:cNvPr>
          <p:cNvSpPr>
            <a:spLocks noGrp="1"/>
          </p:cNvSpPr>
          <p:nvPr>
            <p:ph type="dt" sz="half" idx="10"/>
          </p:nvPr>
        </p:nvSpPr>
        <p:spPr/>
        <p:txBody>
          <a:bodyPr/>
          <a:lstStyle/>
          <a:p>
            <a:fld id="{C1A660D6-F386-4EBE-8216-5668DA831CA2}" type="datetimeFigureOut">
              <a:rPr lang="en-GB" smtClean="0"/>
              <a:t>05/02/2025</a:t>
            </a:fld>
            <a:endParaRPr lang="en-GB"/>
          </a:p>
        </p:txBody>
      </p:sp>
      <p:sp>
        <p:nvSpPr>
          <p:cNvPr id="8" name="Footer Placeholder 7">
            <a:extLst>
              <a:ext uri="{FF2B5EF4-FFF2-40B4-BE49-F238E27FC236}">
                <a16:creationId xmlns:a16="http://schemas.microsoft.com/office/drawing/2014/main" id="{9517EAF5-125E-93A0-F4AE-990D37B2BB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FD7680-6E04-8187-469C-AB8709359C63}"/>
              </a:ext>
            </a:extLst>
          </p:cNvPr>
          <p:cNvSpPr>
            <a:spLocks noGrp="1"/>
          </p:cNvSpPr>
          <p:nvPr>
            <p:ph type="sldNum" sz="quarter" idx="12"/>
          </p:nvPr>
        </p:nvSpPr>
        <p:spPr/>
        <p:txBody>
          <a:bodyPr/>
          <a:lstStyle/>
          <a:p>
            <a:fld id="{D645D3EE-23C0-45F7-89CC-F2A3129E9440}" type="slidenum">
              <a:rPr lang="en-GB" smtClean="0"/>
              <a:t>‹#›</a:t>
            </a:fld>
            <a:endParaRPr lang="en-GB"/>
          </a:p>
        </p:txBody>
      </p:sp>
    </p:spTree>
    <p:extLst>
      <p:ext uri="{BB962C8B-B14F-4D97-AF65-F5344CB8AC3E}">
        <p14:creationId xmlns:p14="http://schemas.microsoft.com/office/powerpoint/2010/main" val="3418767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BF9E-1543-8897-2303-0705F81BD2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D0BF29-320C-C4C0-2FC1-3B6A1AC573DB}"/>
              </a:ext>
            </a:extLst>
          </p:cNvPr>
          <p:cNvSpPr>
            <a:spLocks noGrp="1"/>
          </p:cNvSpPr>
          <p:nvPr>
            <p:ph type="dt" sz="half" idx="10"/>
          </p:nvPr>
        </p:nvSpPr>
        <p:spPr/>
        <p:txBody>
          <a:bodyPr/>
          <a:lstStyle/>
          <a:p>
            <a:fld id="{C1A660D6-F386-4EBE-8216-5668DA831CA2}" type="datetimeFigureOut">
              <a:rPr lang="en-GB" smtClean="0"/>
              <a:t>05/02/2025</a:t>
            </a:fld>
            <a:endParaRPr lang="en-GB"/>
          </a:p>
        </p:txBody>
      </p:sp>
      <p:sp>
        <p:nvSpPr>
          <p:cNvPr id="4" name="Footer Placeholder 3">
            <a:extLst>
              <a:ext uri="{FF2B5EF4-FFF2-40B4-BE49-F238E27FC236}">
                <a16:creationId xmlns:a16="http://schemas.microsoft.com/office/drawing/2014/main" id="{D06E522E-A7D7-2D35-D305-F03AA02A23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EFDDDE-32CE-108B-79A8-238CFC0759CD}"/>
              </a:ext>
            </a:extLst>
          </p:cNvPr>
          <p:cNvSpPr>
            <a:spLocks noGrp="1"/>
          </p:cNvSpPr>
          <p:nvPr>
            <p:ph type="sldNum" sz="quarter" idx="12"/>
          </p:nvPr>
        </p:nvSpPr>
        <p:spPr/>
        <p:txBody>
          <a:bodyPr/>
          <a:lstStyle/>
          <a:p>
            <a:fld id="{D645D3EE-23C0-45F7-89CC-F2A3129E9440}" type="slidenum">
              <a:rPr lang="en-GB" smtClean="0"/>
              <a:t>‹#›</a:t>
            </a:fld>
            <a:endParaRPr lang="en-GB"/>
          </a:p>
        </p:txBody>
      </p:sp>
    </p:spTree>
    <p:extLst>
      <p:ext uri="{BB962C8B-B14F-4D97-AF65-F5344CB8AC3E}">
        <p14:creationId xmlns:p14="http://schemas.microsoft.com/office/powerpoint/2010/main" val="155752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2F7D-26F3-8C71-3135-5BBDAC26B0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4E35CB-DFBD-5914-67CE-D6BE14B07B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A96C7F-638D-C712-5211-8D14F72433C6}"/>
              </a:ext>
            </a:extLst>
          </p:cNvPr>
          <p:cNvSpPr>
            <a:spLocks noGrp="1"/>
          </p:cNvSpPr>
          <p:nvPr>
            <p:ph type="dt" sz="half" idx="10"/>
          </p:nvPr>
        </p:nvSpPr>
        <p:spPr/>
        <p:txBody>
          <a:bodyPr/>
          <a:lstStyle/>
          <a:p>
            <a:fld id="{AD74571C-746B-40D2-878B-ED22DBE4076D}" type="datetimeFigureOut">
              <a:rPr lang="en-GB" smtClean="0"/>
              <a:t>05/02/2025</a:t>
            </a:fld>
            <a:endParaRPr lang="en-GB"/>
          </a:p>
        </p:txBody>
      </p:sp>
      <p:sp>
        <p:nvSpPr>
          <p:cNvPr id="5" name="Footer Placeholder 4">
            <a:extLst>
              <a:ext uri="{FF2B5EF4-FFF2-40B4-BE49-F238E27FC236}">
                <a16:creationId xmlns:a16="http://schemas.microsoft.com/office/drawing/2014/main" id="{5A1D4F86-C78B-851E-74AA-6E6CBAEAE5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438CB4-6F50-053A-EF07-C498877E41D0}"/>
              </a:ext>
            </a:extLst>
          </p:cNvPr>
          <p:cNvSpPr>
            <a:spLocks noGrp="1"/>
          </p:cNvSpPr>
          <p:nvPr>
            <p:ph type="sldNum" sz="quarter" idx="12"/>
          </p:nvPr>
        </p:nvSpPr>
        <p:spPr/>
        <p:txBody>
          <a:bodyPr/>
          <a:lstStyle/>
          <a:p>
            <a:fld id="{C3B3E8B6-4388-40CA-9C3E-81ACD8831BC8}" type="slidenum">
              <a:rPr lang="en-GB" smtClean="0"/>
              <a:t>‹#›</a:t>
            </a:fld>
            <a:endParaRPr lang="en-GB"/>
          </a:p>
        </p:txBody>
      </p:sp>
    </p:spTree>
    <p:extLst>
      <p:ext uri="{BB962C8B-B14F-4D97-AF65-F5344CB8AC3E}">
        <p14:creationId xmlns:p14="http://schemas.microsoft.com/office/powerpoint/2010/main" val="2324121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E025E-B76D-4DD1-43A5-876C4582BEEF}"/>
              </a:ext>
            </a:extLst>
          </p:cNvPr>
          <p:cNvSpPr>
            <a:spLocks noGrp="1"/>
          </p:cNvSpPr>
          <p:nvPr>
            <p:ph type="dt" sz="half" idx="10"/>
          </p:nvPr>
        </p:nvSpPr>
        <p:spPr/>
        <p:txBody>
          <a:bodyPr/>
          <a:lstStyle/>
          <a:p>
            <a:fld id="{C1A660D6-F386-4EBE-8216-5668DA831CA2}" type="datetimeFigureOut">
              <a:rPr lang="en-GB" smtClean="0"/>
              <a:t>05/02/2025</a:t>
            </a:fld>
            <a:endParaRPr lang="en-GB"/>
          </a:p>
        </p:txBody>
      </p:sp>
      <p:sp>
        <p:nvSpPr>
          <p:cNvPr id="3" name="Footer Placeholder 2">
            <a:extLst>
              <a:ext uri="{FF2B5EF4-FFF2-40B4-BE49-F238E27FC236}">
                <a16:creationId xmlns:a16="http://schemas.microsoft.com/office/drawing/2014/main" id="{682D351C-5F2B-7E45-43B7-CA5B84023A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2B1464-FDF5-2B85-38B5-1645B3394CD9}"/>
              </a:ext>
            </a:extLst>
          </p:cNvPr>
          <p:cNvSpPr>
            <a:spLocks noGrp="1"/>
          </p:cNvSpPr>
          <p:nvPr>
            <p:ph type="sldNum" sz="quarter" idx="12"/>
          </p:nvPr>
        </p:nvSpPr>
        <p:spPr/>
        <p:txBody>
          <a:bodyPr/>
          <a:lstStyle/>
          <a:p>
            <a:fld id="{D645D3EE-23C0-45F7-89CC-F2A3129E9440}" type="slidenum">
              <a:rPr lang="en-GB" smtClean="0"/>
              <a:t>‹#›</a:t>
            </a:fld>
            <a:endParaRPr lang="en-GB"/>
          </a:p>
        </p:txBody>
      </p:sp>
    </p:spTree>
    <p:extLst>
      <p:ext uri="{BB962C8B-B14F-4D97-AF65-F5344CB8AC3E}">
        <p14:creationId xmlns:p14="http://schemas.microsoft.com/office/powerpoint/2010/main" val="2789546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97F2-6D7E-2D02-A2D3-18FFDF2DB2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29A2C3-9908-5D59-2449-4AE90507AE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DBD1BC-0C62-C78E-C05C-1B7074F3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2DDB6F-341D-1716-48ED-65AE1444BA2E}"/>
              </a:ext>
            </a:extLst>
          </p:cNvPr>
          <p:cNvSpPr>
            <a:spLocks noGrp="1"/>
          </p:cNvSpPr>
          <p:nvPr>
            <p:ph type="dt" sz="half" idx="10"/>
          </p:nvPr>
        </p:nvSpPr>
        <p:spPr/>
        <p:txBody>
          <a:bodyPr/>
          <a:lstStyle/>
          <a:p>
            <a:fld id="{C1A660D6-F386-4EBE-8216-5668DA831CA2}" type="datetimeFigureOut">
              <a:rPr lang="en-GB" smtClean="0"/>
              <a:t>05/02/2025</a:t>
            </a:fld>
            <a:endParaRPr lang="en-GB"/>
          </a:p>
        </p:txBody>
      </p:sp>
      <p:sp>
        <p:nvSpPr>
          <p:cNvPr id="6" name="Footer Placeholder 5">
            <a:extLst>
              <a:ext uri="{FF2B5EF4-FFF2-40B4-BE49-F238E27FC236}">
                <a16:creationId xmlns:a16="http://schemas.microsoft.com/office/drawing/2014/main" id="{85302220-2983-CEB0-08CC-2D444FBDC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96C84B-89EF-4670-9DF5-4BA15C90CAAB}"/>
              </a:ext>
            </a:extLst>
          </p:cNvPr>
          <p:cNvSpPr>
            <a:spLocks noGrp="1"/>
          </p:cNvSpPr>
          <p:nvPr>
            <p:ph type="sldNum" sz="quarter" idx="12"/>
          </p:nvPr>
        </p:nvSpPr>
        <p:spPr/>
        <p:txBody>
          <a:bodyPr/>
          <a:lstStyle/>
          <a:p>
            <a:fld id="{D645D3EE-23C0-45F7-89CC-F2A3129E9440}" type="slidenum">
              <a:rPr lang="en-GB" smtClean="0"/>
              <a:t>‹#›</a:t>
            </a:fld>
            <a:endParaRPr lang="en-GB"/>
          </a:p>
        </p:txBody>
      </p:sp>
    </p:spTree>
    <p:extLst>
      <p:ext uri="{BB962C8B-B14F-4D97-AF65-F5344CB8AC3E}">
        <p14:creationId xmlns:p14="http://schemas.microsoft.com/office/powerpoint/2010/main" val="2515432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6607-38B5-5AD6-13A3-9A5F4508E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951AEF-6200-789A-FB97-08C1D6302D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33F560-B915-B6D8-0AB4-2C9BC4C54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DCC32-D293-32CE-13F6-C22FC1ECBD90}"/>
              </a:ext>
            </a:extLst>
          </p:cNvPr>
          <p:cNvSpPr>
            <a:spLocks noGrp="1"/>
          </p:cNvSpPr>
          <p:nvPr>
            <p:ph type="dt" sz="half" idx="10"/>
          </p:nvPr>
        </p:nvSpPr>
        <p:spPr/>
        <p:txBody>
          <a:bodyPr/>
          <a:lstStyle/>
          <a:p>
            <a:fld id="{C1A660D6-F386-4EBE-8216-5668DA831CA2}" type="datetimeFigureOut">
              <a:rPr lang="en-GB" smtClean="0"/>
              <a:t>05/02/2025</a:t>
            </a:fld>
            <a:endParaRPr lang="en-GB"/>
          </a:p>
        </p:txBody>
      </p:sp>
      <p:sp>
        <p:nvSpPr>
          <p:cNvPr id="6" name="Footer Placeholder 5">
            <a:extLst>
              <a:ext uri="{FF2B5EF4-FFF2-40B4-BE49-F238E27FC236}">
                <a16:creationId xmlns:a16="http://schemas.microsoft.com/office/drawing/2014/main" id="{4C75AABF-DE95-BBB3-C03D-34EAE3044C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F6FD1F-E663-13E3-0EDD-FD66CD32F695}"/>
              </a:ext>
            </a:extLst>
          </p:cNvPr>
          <p:cNvSpPr>
            <a:spLocks noGrp="1"/>
          </p:cNvSpPr>
          <p:nvPr>
            <p:ph type="sldNum" sz="quarter" idx="12"/>
          </p:nvPr>
        </p:nvSpPr>
        <p:spPr/>
        <p:txBody>
          <a:bodyPr/>
          <a:lstStyle/>
          <a:p>
            <a:fld id="{D645D3EE-23C0-45F7-89CC-F2A3129E9440}" type="slidenum">
              <a:rPr lang="en-GB" smtClean="0"/>
              <a:t>‹#›</a:t>
            </a:fld>
            <a:endParaRPr lang="en-GB"/>
          </a:p>
        </p:txBody>
      </p:sp>
    </p:spTree>
    <p:extLst>
      <p:ext uri="{BB962C8B-B14F-4D97-AF65-F5344CB8AC3E}">
        <p14:creationId xmlns:p14="http://schemas.microsoft.com/office/powerpoint/2010/main" val="3499597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B3C1-1E0F-604D-BE1F-7F21D376B9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1F79A5-5612-7858-F9E7-DF5E81703C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AF6B6-0E6B-3225-5185-C87B40D3ADE1}"/>
              </a:ext>
            </a:extLst>
          </p:cNvPr>
          <p:cNvSpPr>
            <a:spLocks noGrp="1"/>
          </p:cNvSpPr>
          <p:nvPr>
            <p:ph type="dt" sz="half" idx="10"/>
          </p:nvPr>
        </p:nvSpPr>
        <p:spPr/>
        <p:txBody>
          <a:bodyPr/>
          <a:lstStyle/>
          <a:p>
            <a:fld id="{C1A660D6-F386-4EBE-8216-5668DA831CA2}" type="datetimeFigureOut">
              <a:rPr lang="en-GB" smtClean="0"/>
              <a:t>05/02/2025</a:t>
            </a:fld>
            <a:endParaRPr lang="en-GB"/>
          </a:p>
        </p:txBody>
      </p:sp>
      <p:sp>
        <p:nvSpPr>
          <p:cNvPr id="5" name="Footer Placeholder 4">
            <a:extLst>
              <a:ext uri="{FF2B5EF4-FFF2-40B4-BE49-F238E27FC236}">
                <a16:creationId xmlns:a16="http://schemas.microsoft.com/office/drawing/2014/main" id="{D06E5E1C-94C3-A92A-4F27-AAFFE1BA6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48A691-4787-E39F-C0C6-57FE198682AD}"/>
              </a:ext>
            </a:extLst>
          </p:cNvPr>
          <p:cNvSpPr>
            <a:spLocks noGrp="1"/>
          </p:cNvSpPr>
          <p:nvPr>
            <p:ph type="sldNum" sz="quarter" idx="12"/>
          </p:nvPr>
        </p:nvSpPr>
        <p:spPr/>
        <p:txBody>
          <a:bodyPr/>
          <a:lstStyle/>
          <a:p>
            <a:fld id="{D645D3EE-23C0-45F7-89CC-F2A3129E9440}" type="slidenum">
              <a:rPr lang="en-GB" smtClean="0"/>
              <a:t>‹#›</a:t>
            </a:fld>
            <a:endParaRPr lang="en-GB"/>
          </a:p>
        </p:txBody>
      </p:sp>
    </p:spTree>
    <p:extLst>
      <p:ext uri="{BB962C8B-B14F-4D97-AF65-F5344CB8AC3E}">
        <p14:creationId xmlns:p14="http://schemas.microsoft.com/office/powerpoint/2010/main" val="3448776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C26095-BDC5-3A7D-7C61-CC87588485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0139EF-909D-2797-AA02-3E9620BB92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CBEFB-3331-AB1E-EF5B-9DC4BA696850}"/>
              </a:ext>
            </a:extLst>
          </p:cNvPr>
          <p:cNvSpPr>
            <a:spLocks noGrp="1"/>
          </p:cNvSpPr>
          <p:nvPr>
            <p:ph type="dt" sz="half" idx="10"/>
          </p:nvPr>
        </p:nvSpPr>
        <p:spPr/>
        <p:txBody>
          <a:bodyPr/>
          <a:lstStyle/>
          <a:p>
            <a:fld id="{C1A660D6-F386-4EBE-8216-5668DA831CA2}" type="datetimeFigureOut">
              <a:rPr lang="en-GB" smtClean="0"/>
              <a:t>05/02/2025</a:t>
            </a:fld>
            <a:endParaRPr lang="en-GB"/>
          </a:p>
        </p:txBody>
      </p:sp>
      <p:sp>
        <p:nvSpPr>
          <p:cNvPr id="5" name="Footer Placeholder 4">
            <a:extLst>
              <a:ext uri="{FF2B5EF4-FFF2-40B4-BE49-F238E27FC236}">
                <a16:creationId xmlns:a16="http://schemas.microsoft.com/office/drawing/2014/main" id="{B17AE879-FDF5-2977-A474-011A24240E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4FD8F-205E-C134-0B26-1CE3F32218B1}"/>
              </a:ext>
            </a:extLst>
          </p:cNvPr>
          <p:cNvSpPr>
            <a:spLocks noGrp="1"/>
          </p:cNvSpPr>
          <p:nvPr>
            <p:ph type="sldNum" sz="quarter" idx="12"/>
          </p:nvPr>
        </p:nvSpPr>
        <p:spPr/>
        <p:txBody>
          <a:bodyPr/>
          <a:lstStyle/>
          <a:p>
            <a:fld id="{D645D3EE-23C0-45F7-89CC-F2A3129E9440}" type="slidenum">
              <a:rPr lang="en-GB" smtClean="0"/>
              <a:t>‹#›</a:t>
            </a:fld>
            <a:endParaRPr lang="en-GB"/>
          </a:p>
        </p:txBody>
      </p:sp>
    </p:spTree>
    <p:extLst>
      <p:ext uri="{BB962C8B-B14F-4D97-AF65-F5344CB8AC3E}">
        <p14:creationId xmlns:p14="http://schemas.microsoft.com/office/powerpoint/2010/main" val="2089347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7281-ECEE-6F44-1A3F-BC1E9CA387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382414-6F00-9C45-55A7-F2198F53A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64248D-B9E0-CED4-F294-E85AB01F22DA}"/>
              </a:ext>
            </a:extLst>
          </p:cNvPr>
          <p:cNvSpPr>
            <a:spLocks noGrp="1"/>
          </p:cNvSpPr>
          <p:nvPr>
            <p:ph type="dt" sz="half" idx="10"/>
          </p:nvPr>
        </p:nvSpPr>
        <p:spPr/>
        <p:txBody>
          <a:bodyPr/>
          <a:lstStyle/>
          <a:p>
            <a:fld id="{6E794F28-27A0-4434-8177-D51BE85F7490}" type="datetimeFigureOut">
              <a:rPr lang="en-GB" smtClean="0"/>
              <a:t>05/02/2025</a:t>
            </a:fld>
            <a:endParaRPr lang="en-GB"/>
          </a:p>
        </p:txBody>
      </p:sp>
      <p:sp>
        <p:nvSpPr>
          <p:cNvPr id="5" name="Footer Placeholder 4">
            <a:extLst>
              <a:ext uri="{FF2B5EF4-FFF2-40B4-BE49-F238E27FC236}">
                <a16:creationId xmlns:a16="http://schemas.microsoft.com/office/drawing/2014/main" id="{376A5080-BEF6-F189-FBD5-A2753585FA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A29882-2D3B-DDAB-3451-53226D58AEB4}"/>
              </a:ext>
            </a:extLst>
          </p:cNvPr>
          <p:cNvSpPr>
            <a:spLocks noGrp="1"/>
          </p:cNvSpPr>
          <p:nvPr>
            <p:ph type="sldNum" sz="quarter" idx="12"/>
          </p:nvPr>
        </p:nvSpPr>
        <p:spPr/>
        <p:txBody>
          <a:bodyPr/>
          <a:lstStyle/>
          <a:p>
            <a:fld id="{C237D5D8-D47E-4F79-8858-E859D6526F16}" type="slidenum">
              <a:rPr lang="en-GB" smtClean="0"/>
              <a:t>‹#›</a:t>
            </a:fld>
            <a:endParaRPr lang="en-GB"/>
          </a:p>
        </p:txBody>
      </p:sp>
    </p:spTree>
    <p:extLst>
      <p:ext uri="{BB962C8B-B14F-4D97-AF65-F5344CB8AC3E}">
        <p14:creationId xmlns:p14="http://schemas.microsoft.com/office/powerpoint/2010/main" val="2064916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C0E7-5B2B-7790-06D6-2F56DD6FD4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D4BB81-DABC-C3ED-09CE-3D11D3CA5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EC4A8E-3A60-CE8D-F092-F5571B73098F}"/>
              </a:ext>
            </a:extLst>
          </p:cNvPr>
          <p:cNvSpPr>
            <a:spLocks noGrp="1"/>
          </p:cNvSpPr>
          <p:nvPr>
            <p:ph type="dt" sz="half" idx="10"/>
          </p:nvPr>
        </p:nvSpPr>
        <p:spPr/>
        <p:txBody>
          <a:bodyPr/>
          <a:lstStyle/>
          <a:p>
            <a:fld id="{6E794F28-27A0-4434-8177-D51BE85F7490}" type="datetimeFigureOut">
              <a:rPr lang="en-GB" smtClean="0"/>
              <a:t>05/02/2025</a:t>
            </a:fld>
            <a:endParaRPr lang="en-GB"/>
          </a:p>
        </p:txBody>
      </p:sp>
      <p:sp>
        <p:nvSpPr>
          <p:cNvPr id="5" name="Footer Placeholder 4">
            <a:extLst>
              <a:ext uri="{FF2B5EF4-FFF2-40B4-BE49-F238E27FC236}">
                <a16:creationId xmlns:a16="http://schemas.microsoft.com/office/drawing/2014/main" id="{EA98E96E-2B29-37FC-C39C-872A2E1C5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ACD4B-A84A-4CD0-EDE7-6B63D4B11682}"/>
              </a:ext>
            </a:extLst>
          </p:cNvPr>
          <p:cNvSpPr>
            <a:spLocks noGrp="1"/>
          </p:cNvSpPr>
          <p:nvPr>
            <p:ph type="sldNum" sz="quarter" idx="12"/>
          </p:nvPr>
        </p:nvSpPr>
        <p:spPr/>
        <p:txBody>
          <a:bodyPr/>
          <a:lstStyle/>
          <a:p>
            <a:fld id="{C237D5D8-D47E-4F79-8858-E859D6526F16}" type="slidenum">
              <a:rPr lang="en-GB" smtClean="0"/>
              <a:t>‹#›</a:t>
            </a:fld>
            <a:endParaRPr lang="en-GB"/>
          </a:p>
        </p:txBody>
      </p:sp>
    </p:spTree>
    <p:extLst>
      <p:ext uri="{BB962C8B-B14F-4D97-AF65-F5344CB8AC3E}">
        <p14:creationId xmlns:p14="http://schemas.microsoft.com/office/powerpoint/2010/main" val="215855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6D82-ED61-055B-CD66-3A1343A7AF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C8C366-60CD-4E94-8473-A81E32B0A2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CCA034-F252-AB84-3753-B80724B014EE}"/>
              </a:ext>
            </a:extLst>
          </p:cNvPr>
          <p:cNvSpPr>
            <a:spLocks noGrp="1"/>
          </p:cNvSpPr>
          <p:nvPr>
            <p:ph type="dt" sz="half" idx="10"/>
          </p:nvPr>
        </p:nvSpPr>
        <p:spPr/>
        <p:txBody>
          <a:bodyPr/>
          <a:lstStyle/>
          <a:p>
            <a:fld id="{6E794F28-27A0-4434-8177-D51BE85F7490}" type="datetimeFigureOut">
              <a:rPr lang="en-GB" smtClean="0"/>
              <a:t>05/02/2025</a:t>
            </a:fld>
            <a:endParaRPr lang="en-GB"/>
          </a:p>
        </p:txBody>
      </p:sp>
      <p:sp>
        <p:nvSpPr>
          <p:cNvPr id="5" name="Footer Placeholder 4">
            <a:extLst>
              <a:ext uri="{FF2B5EF4-FFF2-40B4-BE49-F238E27FC236}">
                <a16:creationId xmlns:a16="http://schemas.microsoft.com/office/drawing/2014/main" id="{87ED44F8-5AEC-423D-5D31-18E6646A01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DF022D-C6D5-5643-AC2B-E7F4E41ED640}"/>
              </a:ext>
            </a:extLst>
          </p:cNvPr>
          <p:cNvSpPr>
            <a:spLocks noGrp="1"/>
          </p:cNvSpPr>
          <p:nvPr>
            <p:ph type="sldNum" sz="quarter" idx="12"/>
          </p:nvPr>
        </p:nvSpPr>
        <p:spPr/>
        <p:txBody>
          <a:bodyPr/>
          <a:lstStyle/>
          <a:p>
            <a:fld id="{C237D5D8-D47E-4F79-8858-E859D6526F16}" type="slidenum">
              <a:rPr lang="en-GB" smtClean="0"/>
              <a:t>‹#›</a:t>
            </a:fld>
            <a:endParaRPr lang="en-GB"/>
          </a:p>
        </p:txBody>
      </p:sp>
    </p:spTree>
    <p:extLst>
      <p:ext uri="{BB962C8B-B14F-4D97-AF65-F5344CB8AC3E}">
        <p14:creationId xmlns:p14="http://schemas.microsoft.com/office/powerpoint/2010/main" val="197165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8A9A-DC22-FE34-5C7B-6AC1F328CB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2F7826-7382-8DF9-6FD6-4C020D5CAE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8E2C21-487A-8C01-70C7-B044190827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3BFDD2-257E-9261-1616-E50E11921D17}"/>
              </a:ext>
            </a:extLst>
          </p:cNvPr>
          <p:cNvSpPr>
            <a:spLocks noGrp="1"/>
          </p:cNvSpPr>
          <p:nvPr>
            <p:ph type="dt" sz="half" idx="10"/>
          </p:nvPr>
        </p:nvSpPr>
        <p:spPr/>
        <p:txBody>
          <a:bodyPr/>
          <a:lstStyle/>
          <a:p>
            <a:fld id="{6E794F28-27A0-4434-8177-D51BE85F7490}" type="datetimeFigureOut">
              <a:rPr lang="en-GB" smtClean="0"/>
              <a:t>05/02/2025</a:t>
            </a:fld>
            <a:endParaRPr lang="en-GB"/>
          </a:p>
        </p:txBody>
      </p:sp>
      <p:sp>
        <p:nvSpPr>
          <p:cNvPr id="6" name="Footer Placeholder 5">
            <a:extLst>
              <a:ext uri="{FF2B5EF4-FFF2-40B4-BE49-F238E27FC236}">
                <a16:creationId xmlns:a16="http://schemas.microsoft.com/office/drawing/2014/main" id="{24BDBFAE-8C08-8618-570A-7AAB3D4597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A92D35-BEC3-5DF8-043E-1E43BF8C7A11}"/>
              </a:ext>
            </a:extLst>
          </p:cNvPr>
          <p:cNvSpPr>
            <a:spLocks noGrp="1"/>
          </p:cNvSpPr>
          <p:nvPr>
            <p:ph type="sldNum" sz="quarter" idx="12"/>
          </p:nvPr>
        </p:nvSpPr>
        <p:spPr/>
        <p:txBody>
          <a:bodyPr/>
          <a:lstStyle/>
          <a:p>
            <a:fld id="{C237D5D8-D47E-4F79-8858-E859D6526F16}" type="slidenum">
              <a:rPr lang="en-GB" smtClean="0"/>
              <a:t>‹#›</a:t>
            </a:fld>
            <a:endParaRPr lang="en-GB"/>
          </a:p>
        </p:txBody>
      </p:sp>
    </p:spTree>
    <p:extLst>
      <p:ext uri="{BB962C8B-B14F-4D97-AF65-F5344CB8AC3E}">
        <p14:creationId xmlns:p14="http://schemas.microsoft.com/office/powerpoint/2010/main" val="1453687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555F-5EB8-A5B3-FF27-B8D0EF5C93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AD425E-77E9-2C89-9ADA-776D63884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D8976B-BBC1-8A08-5413-FBB278019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C0A1FB-C865-B0F7-0BB6-53A0E3B6A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7C4FB6-276E-E146-6A18-9F42FD20D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DC2FBD-4A09-DED9-EACA-9024443A33BA}"/>
              </a:ext>
            </a:extLst>
          </p:cNvPr>
          <p:cNvSpPr>
            <a:spLocks noGrp="1"/>
          </p:cNvSpPr>
          <p:nvPr>
            <p:ph type="dt" sz="half" idx="10"/>
          </p:nvPr>
        </p:nvSpPr>
        <p:spPr/>
        <p:txBody>
          <a:bodyPr/>
          <a:lstStyle/>
          <a:p>
            <a:fld id="{6E794F28-27A0-4434-8177-D51BE85F7490}" type="datetimeFigureOut">
              <a:rPr lang="en-GB" smtClean="0"/>
              <a:t>05/02/2025</a:t>
            </a:fld>
            <a:endParaRPr lang="en-GB"/>
          </a:p>
        </p:txBody>
      </p:sp>
      <p:sp>
        <p:nvSpPr>
          <p:cNvPr id="8" name="Footer Placeholder 7">
            <a:extLst>
              <a:ext uri="{FF2B5EF4-FFF2-40B4-BE49-F238E27FC236}">
                <a16:creationId xmlns:a16="http://schemas.microsoft.com/office/drawing/2014/main" id="{4E39301A-28B5-038F-DF08-417419BEB2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500819-C431-CD35-EA83-D1954E7C36F8}"/>
              </a:ext>
            </a:extLst>
          </p:cNvPr>
          <p:cNvSpPr>
            <a:spLocks noGrp="1"/>
          </p:cNvSpPr>
          <p:nvPr>
            <p:ph type="sldNum" sz="quarter" idx="12"/>
          </p:nvPr>
        </p:nvSpPr>
        <p:spPr/>
        <p:txBody>
          <a:bodyPr/>
          <a:lstStyle/>
          <a:p>
            <a:fld id="{C237D5D8-D47E-4F79-8858-E859D6526F16}" type="slidenum">
              <a:rPr lang="en-GB" smtClean="0"/>
              <a:t>‹#›</a:t>
            </a:fld>
            <a:endParaRPr lang="en-GB"/>
          </a:p>
        </p:txBody>
      </p:sp>
    </p:spTree>
    <p:extLst>
      <p:ext uri="{BB962C8B-B14F-4D97-AF65-F5344CB8AC3E}">
        <p14:creationId xmlns:p14="http://schemas.microsoft.com/office/powerpoint/2010/main" val="375998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53BE-7EA8-EBB2-E7EB-740F2D3E19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31F511-E03E-AD72-B362-06FF7B014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7AD2E6-5FB7-5A74-A841-8AA8E15499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24F699-686B-BB02-DB42-36CA9A6CBD9D}"/>
              </a:ext>
            </a:extLst>
          </p:cNvPr>
          <p:cNvSpPr>
            <a:spLocks noGrp="1"/>
          </p:cNvSpPr>
          <p:nvPr>
            <p:ph type="dt" sz="half" idx="10"/>
          </p:nvPr>
        </p:nvSpPr>
        <p:spPr/>
        <p:txBody>
          <a:bodyPr/>
          <a:lstStyle/>
          <a:p>
            <a:fld id="{AD74571C-746B-40D2-878B-ED22DBE4076D}" type="datetimeFigureOut">
              <a:rPr lang="en-GB" smtClean="0"/>
              <a:t>05/02/2025</a:t>
            </a:fld>
            <a:endParaRPr lang="en-GB"/>
          </a:p>
        </p:txBody>
      </p:sp>
      <p:sp>
        <p:nvSpPr>
          <p:cNvPr id="6" name="Footer Placeholder 5">
            <a:extLst>
              <a:ext uri="{FF2B5EF4-FFF2-40B4-BE49-F238E27FC236}">
                <a16:creationId xmlns:a16="http://schemas.microsoft.com/office/drawing/2014/main" id="{65799D83-DE5E-008D-3A9C-4792644CB2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471AB9-B559-8ABA-ACC0-3AC3A502DD76}"/>
              </a:ext>
            </a:extLst>
          </p:cNvPr>
          <p:cNvSpPr>
            <a:spLocks noGrp="1"/>
          </p:cNvSpPr>
          <p:nvPr>
            <p:ph type="sldNum" sz="quarter" idx="12"/>
          </p:nvPr>
        </p:nvSpPr>
        <p:spPr/>
        <p:txBody>
          <a:bodyPr/>
          <a:lstStyle/>
          <a:p>
            <a:fld id="{C3B3E8B6-4388-40CA-9C3E-81ACD8831BC8}" type="slidenum">
              <a:rPr lang="en-GB" smtClean="0"/>
              <a:t>‹#›</a:t>
            </a:fld>
            <a:endParaRPr lang="en-GB"/>
          </a:p>
        </p:txBody>
      </p:sp>
    </p:spTree>
    <p:extLst>
      <p:ext uri="{BB962C8B-B14F-4D97-AF65-F5344CB8AC3E}">
        <p14:creationId xmlns:p14="http://schemas.microsoft.com/office/powerpoint/2010/main" val="1127030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4F61-54BA-DD6C-A7D6-608D415B28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80214E-6FC3-5253-63B4-1F4337E747C9}"/>
              </a:ext>
            </a:extLst>
          </p:cNvPr>
          <p:cNvSpPr>
            <a:spLocks noGrp="1"/>
          </p:cNvSpPr>
          <p:nvPr>
            <p:ph type="dt" sz="half" idx="10"/>
          </p:nvPr>
        </p:nvSpPr>
        <p:spPr/>
        <p:txBody>
          <a:bodyPr/>
          <a:lstStyle/>
          <a:p>
            <a:fld id="{6E794F28-27A0-4434-8177-D51BE85F7490}" type="datetimeFigureOut">
              <a:rPr lang="en-GB" smtClean="0"/>
              <a:t>05/02/2025</a:t>
            </a:fld>
            <a:endParaRPr lang="en-GB"/>
          </a:p>
        </p:txBody>
      </p:sp>
      <p:sp>
        <p:nvSpPr>
          <p:cNvPr id="4" name="Footer Placeholder 3">
            <a:extLst>
              <a:ext uri="{FF2B5EF4-FFF2-40B4-BE49-F238E27FC236}">
                <a16:creationId xmlns:a16="http://schemas.microsoft.com/office/drawing/2014/main" id="{85E0A7CF-6DFA-CC7B-F8C8-B1D6E685B4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284394-1DE9-9DCD-C121-836843FA149B}"/>
              </a:ext>
            </a:extLst>
          </p:cNvPr>
          <p:cNvSpPr>
            <a:spLocks noGrp="1"/>
          </p:cNvSpPr>
          <p:nvPr>
            <p:ph type="sldNum" sz="quarter" idx="12"/>
          </p:nvPr>
        </p:nvSpPr>
        <p:spPr/>
        <p:txBody>
          <a:bodyPr/>
          <a:lstStyle/>
          <a:p>
            <a:fld id="{C237D5D8-D47E-4F79-8858-E859D6526F16}" type="slidenum">
              <a:rPr lang="en-GB" smtClean="0"/>
              <a:t>‹#›</a:t>
            </a:fld>
            <a:endParaRPr lang="en-GB"/>
          </a:p>
        </p:txBody>
      </p:sp>
    </p:spTree>
    <p:extLst>
      <p:ext uri="{BB962C8B-B14F-4D97-AF65-F5344CB8AC3E}">
        <p14:creationId xmlns:p14="http://schemas.microsoft.com/office/powerpoint/2010/main" val="857209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CF296-F5FB-2A07-102B-B4AA636B2B54}"/>
              </a:ext>
            </a:extLst>
          </p:cNvPr>
          <p:cNvSpPr>
            <a:spLocks noGrp="1"/>
          </p:cNvSpPr>
          <p:nvPr>
            <p:ph type="dt" sz="half" idx="10"/>
          </p:nvPr>
        </p:nvSpPr>
        <p:spPr/>
        <p:txBody>
          <a:bodyPr/>
          <a:lstStyle/>
          <a:p>
            <a:fld id="{6E794F28-27A0-4434-8177-D51BE85F7490}" type="datetimeFigureOut">
              <a:rPr lang="en-GB" smtClean="0"/>
              <a:t>05/02/2025</a:t>
            </a:fld>
            <a:endParaRPr lang="en-GB"/>
          </a:p>
        </p:txBody>
      </p:sp>
      <p:sp>
        <p:nvSpPr>
          <p:cNvPr id="3" name="Footer Placeholder 2">
            <a:extLst>
              <a:ext uri="{FF2B5EF4-FFF2-40B4-BE49-F238E27FC236}">
                <a16:creationId xmlns:a16="http://schemas.microsoft.com/office/drawing/2014/main" id="{C3284DFD-1B50-8C42-F42D-276DCB91E5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64E6EC-3747-4B21-A7EF-BC7C11D13DB7}"/>
              </a:ext>
            </a:extLst>
          </p:cNvPr>
          <p:cNvSpPr>
            <a:spLocks noGrp="1"/>
          </p:cNvSpPr>
          <p:nvPr>
            <p:ph type="sldNum" sz="quarter" idx="12"/>
          </p:nvPr>
        </p:nvSpPr>
        <p:spPr/>
        <p:txBody>
          <a:bodyPr/>
          <a:lstStyle/>
          <a:p>
            <a:fld id="{C237D5D8-D47E-4F79-8858-E859D6526F16}" type="slidenum">
              <a:rPr lang="en-GB" smtClean="0"/>
              <a:t>‹#›</a:t>
            </a:fld>
            <a:endParaRPr lang="en-GB"/>
          </a:p>
        </p:txBody>
      </p:sp>
    </p:spTree>
    <p:extLst>
      <p:ext uri="{BB962C8B-B14F-4D97-AF65-F5344CB8AC3E}">
        <p14:creationId xmlns:p14="http://schemas.microsoft.com/office/powerpoint/2010/main" val="1006587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E827-9F00-4385-57D6-094D1D16B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CDB8D5-8F6D-BB85-9D8E-4E499DB0D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4F05C1-DE06-A594-AE1E-B7D4D6AD0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C7009-3508-5872-87C0-1EA56974C33E}"/>
              </a:ext>
            </a:extLst>
          </p:cNvPr>
          <p:cNvSpPr>
            <a:spLocks noGrp="1"/>
          </p:cNvSpPr>
          <p:nvPr>
            <p:ph type="dt" sz="half" idx="10"/>
          </p:nvPr>
        </p:nvSpPr>
        <p:spPr/>
        <p:txBody>
          <a:bodyPr/>
          <a:lstStyle/>
          <a:p>
            <a:fld id="{6E794F28-27A0-4434-8177-D51BE85F7490}" type="datetimeFigureOut">
              <a:rPr lang="en-GB" smtClean="0"/>
              <a:t>05/02/2025</a:t>
            </a:fld>
            <a:endParaRPr lang="en-GB"/>
          </a:p>
        </p:txBody>
      </p:sp>
      <p:sp>
        <p:nvSpPr>
          <p:cNvPr id="6" name="Footer Placeholder 5">
            <a:extLst>
              <a:ext uri="{FF2B5EF4-FFF2-40B4-BE49-F238E27FC236}">
                <a16:creationId xmlns:a16="http://schemas.microsoft.com/office/drawing/2014/main" id="{C110773C-31D8-3053-C63F-66C3CFAA59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509D90-1CF9-9ECA-A7C7-57DC59F61998}"/>
              </a:ext>
            </a:extLst>
          </p:cNvPr>
          <p:cNvSpPr>
            <a:spLocks noGrp="1"/>
          </p:cNvSpPr>
          <p:nvPr>
            <p:ph type="sldNum" sz="quarter" idx="12"/>
          </p:nvPr>
        </p:nvSpPr>
        <p:spPr/>
        <p:txBody>
          <a:bodyPr/>
          <a:lstStyle/>
          <a:p>
            <a:fld id="{C237D5D8-D47E-4F79-8858-E859D6526F16}" type="slidenum">
              <a:rPr lang="en-GB" smtClean="0"/>
              <a:t>‹#›</a:t>
            </a:fld>
            <a:endParaRPr lang="en-GB"/>
          </a:p>
        </p:txBody>
      </p:sp>
    </p:spTree>
    <p:extLst>
      <p:ext uri="{BB962C8B-B14F-4D97-AF65-F5344CB8AC3E}">
        <p14:creationId xmlns:p14="http://schemas.microsoft.com/office/powerpoint/2010/main" val="4193736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E35A-2D49-D2CE-DA51-D30E73531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921C13-FCD0-58C3-993C-AEA9AE6E91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F4EDCF-F5EB-9615-3D66-307815169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49737-5713-233E-7A2D-559D4056E2F7}"/>
              </a:ext>
            </a:extLst>
          </p:cNvPr>
          <p:cNvSpPr>
            <a:spLocks noGrp="1"/>
          </p:cNvSpPr>
          <p:nvPr>
            <p:ph type="dt" sz="half" idx="10"/>
          </p:nvPr>
        </p:nvSpPr>
        <p:spPr/>
        <p:txBody>
          <a:bodyPr/>
          <a:lstStyle/>
          <a:p>
            <a:fld id="{6E794F28-27A0-4434-8177-D51BE85F7490}" type="datetimeFigureOut">
              <a:rPr lang="en-GB" smtClean="0"/>
              <a:t>05/02/2025</a:t>
            </a:fld>
            <a:endParaRPr lang="en-GB"/>
          </a:p>
        </p:txBody>
      </p:sp>
      <p:sp>
        <p:nvSpPr>
          <p:cNvPr id="6" name="Footer Placeholder 5">
            <a:extLst>
              <a:ext uri="{FF2B5EF4-FFF2-40B4-BE49-F238E27FC236}">
                <a16:creationId xmlns:a16="http://schemas.microsoft.com/office/drawing/2014/main" id="{74306C41-D0F8-2725-1D87-D08A40E54D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31478D-3498-9A2F-0622-C2E0D8580D50}"/>
              </a:ext>
            </a:extLst>
          </p:cNvPr>
          <p:cNvSpPr>
            <a:spLocks noGrp="1"/>
          </p:cNvSpPr>
          <p:nvPr>
            <p:ph type="sldNum" sz="quarter" idx="12"/>
          </p:nvPr>
        </p:nvSpPr>
        <p:spPr/>
        <p:txBody>
          <a:bodyPr/>
          <a:lstStyle/>
          <a:p>
            <a:fld id="{C237D5D8-D47E-4F79-8858-E859D6526F16}" type="slidenum">
              <a:rPr lang="en-GB" smtClean="0"/>
              <a:t>‹#›</a:t>
            </a:fld>
            <a:endParaRPr lang="en-GB"/>
          </a:p>
        </p:txBody>
      </p:sp>
    </p:spTree>
    <p:extLst>
      <p:ext uri="{BB962C8B-B14F-4D97-AF65-F5344CB8AC3E}">
        <p14:creationId xmlns:p14="http://schemas.microsoft.com/office/powerpoint/2010/main" val="1116440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FF74-CD30-4E97-F3B9-12D9EBF750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C9953B-7A63-D70E-0685-383C1C6CE5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085C33-744E-4429-84E2-7E9C3C5957F6}"/>
              </a:ext>
            </a:extLst>
          </p:cNvPr>
          <p:cNvSpPr>
            <a:spLocks noGrp="1"/>
          </p:cNvSpPr>
          <p:nvPr>
            <p:ph type="dt" sz="half" idx="10"/>
          </p:nvPr>
        </p:nvSpPr>
        <p:spPr/>
        <p:txBody>
          <a:bodyPr/>
          <a:lstStyle/>
          <a:p>
            <a:fld id="{6E794F28-27A0-4434-8177-D51BE85F7490}" type="datetimeFigureOut">
              <a:rPr lang="en-GB" smtClean="0"/>
              <a:t>05/02/2025</a:t>
            </a:fld>
            <a:endParaRPr lang="en-GB"/>
          </a:p>
        </p:txBody>
      </p:sp>
      <p:sp>
        <p:nvSpPr>
          <p:cNvPr id="5" name="Footer Placeholder 4">
            <a:extLst>
              <a:ext uri="{FF2B5EF4-FFF2-40B4-BE49-F238E27FC236}">
                <a16:creationId xmlns:a16="http://schemas.microsoft.com/office/drawing/2014/main" id="{3AA5AEAB-375B-5251-EF30-6A6B8204F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82E0AF-B461-F6DC-1469-F11950AFF372}"/>
              </a:ext>
            </a:extLst>
          </p:cNvPr>
          <p:cNvSpPr>
            <a:spLocks noGrp="1"/>
          </p:cNvSpPr>
          <p:nvPr>
            <p:ph type="sldNum" sz="quarter" idx="12"/>
          </p:nvPr>
        </p:nvSpPr>
        <p:spPr/>
        <p:txBody>
          <a:bodyPr/>
          <a:lstStyle/>
          <a:p>
            <a:fld id="{C237D5D8-D47E-4F79-8858-E859D6526F16}" type="slidenum">
              <a:rPr lang="en-GB" smtClean="0"/>
              <a:t>‹#›</a:t>
            </a:fld>
            <a:endParaRPr lang="en-GB"/>
          </a:p>
        </p:txBody>
      </p:sp>
    </p:spTree>
    <p:extLst>
      <p:ext uri="{BB962C8B-B14F-4D97-AF65-F5344CB8AC3E}">
        <p14:creationId xmlns:p14="http://schemas.microsoft.com/office/powerpoint/2010/main" val="2959763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6C4B4-1745-C729-4CBC-20B7065EFA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BAC2D6-EBEF-03CE-8A7F-C1D4931F61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AAF5C7-0AF4-9B67-813D-B752FF461289}"/>
              </a:ext>
            </a:extLst>
          </p:cNvPr>
          <p:cNvSpPr>
            <a:spLocks noGrp="1"/>
          </p:cNvSpPr>
          <p:nvPr>
            <p:ph type="dt" sz="half" idx="10"/>
          </p:nvPr>
        </p:nvSpPr>
        <p:spPr/>
        <p:txBody>
          <a:bodyPr/>
          <a:lstStyle/>
          <a:p>
            <a:fld id="{6E794F28-27A0-4434-8177-D51BE85F7490}" type="datetimeFigureOut">
              <a:rPr lang="en-GB" smtClean="0"/>
              <a:t>05/02/2025</a:t>
            </a:fld>
            <a:endParaRPr lang="en-GB"/>
          </a:p>
        </p:txBody>
      </p:sp>
      <p:sp>
        <p:nvSpPr>
          <p:cNvPr id="5" name="Footer Placeholder 4">
            <a:extLst>
              <a:ext uri="{FF2B5EF4-FFF2-40B4-BE49-F238E27FC236}">
                <a16:creationId xmlns:a16="http://schemas.microsoft.com/office/drawing/2014/main" id="{6B61984B-6D21-79B7-4CE5-73C6241BB7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939282-36F6-2FFC-D3F3-7D6E63567E8F}"/>
              </a:ext>
            </a:extLst>
          </p:cNvPr>
          <p:cNvSpPr>
            <a:spLocks noGrp="1"/>
          </p:cNvSpPr>
          <p:nvPr>
            <p:ph type="sldNum" sz="quarter" idx="12"/>
          </p:nvPr>
        </p:nvSpPr>
        <p:spPr/>
        <p:txBody>
          <a:bodyPr/>
          <a:lstStyle/>
          <a:p>
            <a:fld id="{C237D5D8-D47E-4F79-8858-E859D6526F16}" type="slidenum">
              <a:rPr lang="en-GB" smtClean="0"/>
              <a:t>‹#›</a:t>
            </a:fld>
            <a:endParaRPr lang="en-GB"/>
          </a:p>
        </p:txBody>
      </p:sp>
    </p:spTree>
    <p:extLst>
      <p:ext uri="{BB962C8B-B14F-4D97-AF65-F5344CB8AC3E}">
        <p14:creationId xmlns:p14="http://schemas.microsoft.com/office/powerpoint/2010/main" val="418291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dirty="0"/>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9402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4130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73178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172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DFEB-AAE4-34BB-59D1-3B7F9603AB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1A9EEC-1EAE-7FF5-3190-9C029E7F3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9BABA-584C-C16D-2F20-697F11C055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223E7E-9035-0D7C-7BC5-8723F632BC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0BA3C-41E6-C622-AC35-FAEF37289E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625BED-2E2F-CC3A-BD2B-483EB7668EFA}"/>
              </a:ext>
            </a:extLst>
          </p:cNvPr>
          <p:cNvSpPr>
            <a:spLocks noGrp="1"/>
          </p:cNvSpPr>
          <p:nvPr>
            <p:ph type="dt" sz="half" idx="10"/>
          </p:nvPr>
        </p:nvSpPr>
        <p:spPr/>
        <p:txBody>
          <a:bodyPr/>
          <a:lstStyle/>
          <a:p>
            <a:fld id="{AD74571C-746B-40D2-878B-ED22DBE4076D}" type="datetimeFigureOut">
              <a:rPr lang="en-GB" smtClean="0"/>
              <a:t>05/02/2025</a:t>
            </a:fld>
            <a:endParaRPr lang="en-GB"/>
          </a:p>
        </p:txBody>
      </p:sp>
      <p:sp>
        <p:nvSpPr>
          <p:cNvPr id="8" name="Footer Placeholder 7">
            <a:extLst>
              <a:ext uri="{FF2B5EF4-FFF2-40B4-BE49-F238E27FC236}">
                <a16:creationId xmlns:a16="http://schemas.microsoft.com/office/drawing/2014/main" id="{432FEF89-BD76-3890-5964-30EC54F132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CBE3E4-AF93-D732-4939-F84650E14395}"/>
              </a:ext>
            </a:extLst>
          </p:cNvPr>
          <p:cNvSpPr>
            <a:spLocks noGrp="1"/>
          </p:cNvSpPr>
          <p:nvPr>
            <p:ph type="sldNum" sz="quarter" idx="12"/>
          </p:nvPr>
        </p:nvSpPr>
        <p:spPr/>
        <p:txBody>
          <a:bodyPr/>
          <a:lstStyle/>
          <a:p>
            <a:fld id="{C3B3E8B6-4388-40CA-9C3E-81ACD8831BC8}" type="slidenum">
              <a:rPr lang="en-GB" smtClean="0"/>
              <a:t>‹#›</a:t>
            </a:fld>
            <a:endParaRPr lang="en-GB"/>
          </a:p>
        </p:txBody>
      </p:sp>
    </p:spTree>
    <p:extLst>
      <p:ext uri="{BB962C8B-B14F-4D97-AF65-F5344CB8AC3E}">
        <p14:creationId xmlns:p14="http://schemas.microsoft.com/office/powerpoint/2010/main" val="1350078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6365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8001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9296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7384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1983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5693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674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6" y="1524"/>
            <a:ext cx="12189629" cy="6854953"/>
          </a:xfrm>
          <a:prstGeom prst="rect">
            <a:avLst/>
          </a:prstGeom>
        </p:spPr>
      </p:pic>
      <p:sp>
        <p:nvSpPr>
          <p:cNvPr id="11" name="Title 1"/>
          <p:cNvSpPr>
            <a:spLocks noGrp="1"/>
          </p:cNvSpPr>
          <p:nvPr>
            <p:ph type="ctrTitle" hasCustomPrompt="1"/>
          </p:nvPr>
        </p:nvSpPr>
        <p:spPr>
          <a:xfrm>
            <a:off x="1077014" y="1852062"/>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4"/>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73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9"/>
        <p:cNvGrpSpPr/>
        <p:nvPr/>
      </p:nvGrpSpPr>
      <p:grpSpPr>
        <a:xfrm>
          <a:off x="0" y="0"/>
          <a:ext cx="0" cy="0"/>
          <a:chOff x="0" y="0"/>
          <a:chExt cx="0" cy="0"/>
        </a:xfrm>
      </p:grpSpPr>
      <p:sp>
        <p:nvSpPr>
          <p:cNvPr id="30" name="Google Shape;30;p4"/>
          <p:cNvSpPr/>
          <p:nvPr/>
        </p:nvSpPr>
        <p:spPr>
          <a:xfrm>
            <a:off x="0" y="2"/>
            <a:ext cx="12192000" cy="15450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Neue"/>
              <a:ea typeface="Helvetica Neue"/>
              <a:cs typeface="Helvetica Neue"/>
              <a:sym typeface="Helvetica Neue"/>
            </a:endParaRPr>
          </a:p>
        </p:txBody>
      </p:sp>
      <p:sp>
        <p:nvSpPr>
          <p:cNvPr id="32" name="Google Shape;32;p4"/>
          <p:cNvSpPr txBox="1">
            <a:spLocks noGrp="1"/>
          </p:cNvSpPr>
          <p:nvPr>
            <p:ph type="title"/>
          </p:nvPr>
        </p:nvSpPr>
        <p:spPr>
          <a:xfrm>
            <a:off x="525519" y="358775"/>
            <a:ext cx="10447281"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5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4"/>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Autofit/>
          </a:bodyPr>
          <a:lstStyle>
            <a:lvl1pPr marL="457223" lvl="0" indent="-431822" algn="l">
              <a:lnSpc>
                <a:spcPct val="100000"/>
              </a:lnSpc>
              <a:spcBef>
                <a:spcPts val="640"/>
              </a:spcBef>
              <a:spcAft>
                <a:spcPts val="0"/>
              </a:spcAft>
              <a:buClr>
                <a:schemeClr val="dk1"/>
              </a:buClr>
              <a:buSzPts val="3200"/>
              <a:buChar char="•"/>
              <a:defRPr>
                <a:latin typeface="Calibri"/>
                <a:ea typeface="Calibri"/>
                <a:cs typeface="Calibri"/>
                <a:sym typeface="Calibri"/>
              </a:defRPr>
            </a:lvl1pPr>
            <a:lvl2pPr marL="914446" lvl="1" indent="-406420" algn="l">
              <a:lnSpc>
                <a:spcPct val="100000"/>
              </a:lnSpc>
              <a:spcBef>
                <a:spcPts val="560"/>
              </a:spcBef>
              <a:spcAft>
                <a:spcPts val="0"/>
              </a:spcAft>
              <a:buClr>
                <a:schemeClr val="dk1"/>
              </a:buClr>
              <a:buSzPts val="2800"/>
              <a:buChar char="–"/>
              <a:defRPr>
                <a:latin typeface="Calibri"/>
                <a:ea typeface="Calibri"/>
                <a:cs typeface="Calibri"/>
                <a:sym typeface="Calibri"/>
              </a:defRPr>
            </a:lvl2pPr>
            <a:lvl3pPr marL="1371669" lvl="2" indent="-381019" algn="l">
              <a:lnSpc>
                <a:spcPct val="100000"/>
              </a:lnSpc>
              <a:spcBef>
                <a:spcPts val="480"/>
              </a:spcBef>
              <a:spcAft>
                <a:spcPts val="0"/>
              </a:spcAft>
              <a:buClr>
                <a:schemeClr val="dk1"/>
              </a:buClr>
              <a:buSzPts val="2400"/>
              <a:buChar char="•"/>
              <a:defRPr>
                <a:latin typeface="Calibri"/>
                <a:ea typeface="Calibri"/>
                <a:cs typeface="Calibri"/>
                <a:sym typeface="Calibri"/>
              </a:defRPr>
            </a:lvl3pPr>
            <a:lvl4pPr marL="1828891" lvl="3" indent="-355618" algn="l">
              <a:lnSpc>
                <a:spcPct val="100000"/>
              </a:lnSpc>
              <a:spcBef>
                <a:spcPts val="400"/>
              </a:spcBef>
              <a:spcAft>
                <a:spcPts val="0"/>
              </a:spcAft>
              <a:buClr>
                <a:schemeClr val="dk1"/>
              </a:buClr>
              <a:buSzPts val="2000"/>
              <a:buChar char="–"/>
              <a:defRPr>
                <a:latin typeface="Calibri"/>
                <a:ea typeface="Calibri"/>
                <a:cs typeface="Calibri"/>
                <a:sym typeface="Calibri"/>
              </a:defRPr>
            </a:lvl4pPr>
            <a:lvl5pPr marL="2286114" lvl="4" indent="-355618" algn="l">
              <a:lnSpc>
                <a:spcPct val="100000"/>
              </a:lnSpc>
              <a:spcBef>
                <a:spcPts val="400"/>
              </a:spcBef>
              <a:spcAft>
                <a:spcPts val="0"/>
              </a:spcAft>
              <a:buClr>
                <a:schemeClr val="dk1"/>
              </a:buClr>
              <a:buSzPts val="2000"/>
              <a:buChar char="»"/>
              <a:defRPr>
                <a:latin typeface="Calibri"/>
                <a:ea typeface="Calibri"/>
                <a:cs typeface="Calibri"/>
                <a:sym typeface="Calibri"/>
              </a:defRPr>
            </a:lvl5pPr>
            <a:lvl6pPr marL="2743337" lvl="5" indent="-342917" algn="l">
              <a:lnSpc>
                <a:spcPct val="100000"/>
              </a:lnSpc>
              <a:spcBef>
                <a:spcPts val="360"/>
              </a:spcBef>
              <a:spcAft>
                <a:spcPts val="0"/>
              </a:spcAft>
              <a:buClr>
                <a:schemeClr val="dk1"/>
              </a:buClr>
              <a:buSzPts val="1800"/>
              <a:buChar char="•"/>
              <a:defRPr/>
            </a:lvl6pPr>
            <a:lvl7pPr marL="3200560" lvl="6" indent="-342917" algn="l">
              <a:lnSpc>
                <a:spcPct val="100000"/>
              </a:lnSpc>
              <a:spcBef>
                <a:spcPts val="360"/>
              </a:spcBef>
              <a:spcAft>
                <a:spcPts val="0"/>
              </a:spcAft>
              <a:buClr>
                <a:schemeClr val="dk1"/>
              </a:buClr>
              <a:buSzPts val="1800"/>
              <a:buChar char="•"/>
              <a:defRPr/>
            </a:lvl7pPr>
            <a:lvl8pPr marL="3657783" lvl="7" indent="-342917" algn="l">
              <a:lnSpc>
                <a:spcPct val="100000"/>
              </a:lnSpc>
              <a:spcBef>
                <a:spcPts val="360"/>
              </a:spcBef>
              <a:spcAft>
                <a:spcPts val="0"/>
              </a:spcAft>
              <a:buClr>
                <a:schemeClr val="dk1"/>
              </a:buClr>
              <a:buSzPts val="1800"/>
              <a:buChar char="•"/>
              <a:defRPr/>
            </a:lvl8pPr>
            <a:lvl9pPr marL="4115006" lvl="8" indent="-342917" algn="l">
              <a:lnSpc>
                <a:spcPct val="100000"/>
              </a:lnSpc>
              <a:spcBef>
                <a:spcPts val="36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5778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A22F-943C-C986-EF83-C684BFF242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318580-D571-B092-F041-B814DC2ED2C2}"/>
              </a:ext>
            </a:extLst>
          </p:cNvPr>
          <p:cNvSpPr>
            <a:spLocks noGrp="1"/>
          </p:cNvSpPr>
          <p:nvPr>
            <p:ph type="dt" sz="half" idx="10"/>
          </p:nvPr>
        </p:nvSpPr>
        <p:spPr/>
        <p:txBody>
          <a:bodyPr/>
          <a:lstStyle/>
          <a:p>
            <a:fld id="{AD74571C-746B-40D2-878B-ED22DBE4076D}" type="datetimeFigureOut">
              <a:rPr lang="en-GB" smtClean="0"/>
              <a:t>05/02/2025</a:t>
            </a:fld>
            <a:endParaRPr lang="en-GB"/>
          </a:p>
        </p:txBody>
      </p:sp>
      <p:sp>
        <p:nvSpPr>
          <p:cNvPr id="4" name="Footer Placeholder 3">
            <a:extLst>
              <a:ext uri="{FF2B5EF4-FFF2-40B4-BE49-F238E27FC236}">
                <a16:creationId xmlns:a16="http://schemas.microsoft.com/office/drawing/2014/main" id="{A2A6D74B-34D2-503C-FBD2-D27F655A50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C2CDE-ED93-7AAB-8C8A-21BCA28BCAA2}"/>
              </a:ext>
            </a:extLst>
          </p:cNvPr>
          <p:cNvSpPr>
            <a:spLocks noGrp="1"/>
          </p:cNvSpPr>
          <p:nvPr>
            <p:ph type="sldNum" sz="quarter" idx="12"/>
          </p:nvPr>
        </p:nvSpPr>
        <p:spPr/>
        <p:txBody>
          <a:bodyPr/>
          <a:lstStyle/>
          <a:p>
            <a:fld id="{C3B3E8B6-4388-40CA-9C3E-81ACD8831BC8}" type="slidenum">
              <a:rPr lang="en-GB" smtClean="0"/>
              <a:t>‹#›</a:t>
            </a:fld>
            <a:endParaRPr lang="en-GB"/>
          </a:p>
        </p:txBody>
      </p:sp>
    </p:spTree>
    <p:extLst>
      <p:ext uri="{BB962C8B-B14F-4D97-AF65-F5344CB8AC3E}">
        <p14:creationId xmlns:p14="http://schemas.microsoft.com/office/powerpoint/2010/main" val="10195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EC07D-CF13-1998-0804-3A36102EF8AB}"/>
              </a:ext>
            </a:extLst>
          </p:cNvPr>
          <p:cNvSpPr>
            <a:spLocks noGrp="1"/>
          </p:cNvSpPr>
          <p:nvPr>
            <p:ph type="dt" sz="half" idx="10"/>
          </p:nvPr>
        </p:nvSpPr>
        <p:spPr/>
        <p:txBody>
          <a:bodyPr/>
          <a:lstStyle/>
          <a:p>
            <a:fld id="{AD74571C-746B-40D2-878B-ED22DBE4076D}" type="datetimeFigureOut">
              <a:rPr lang="en-GB" smtClean="0"/>
              <a:t>05/02/2025</a:t>
            </a:fld>
            <a:endParaRPr lang="en-GB"/>
          </a:p>
        </p:txBody>
      </p:sp>
      <p:sp>
        <p:nvSpPr>
          <p:cNvPr id="3" name="Footer Placeholder 2">
            <a:extLst>
              <a:ext uri="{FF2B5EF4-FFF2-40B4-BE49-F238E27FC236}">
                <a16:creationId xmlns:a16="http://schemas.microsoft.com/office/drawing/2014/main" id="{A89BEF66-D136-F866-74C9-FFB9007CB9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F9F719-3784-B7C5-EA1E-BB636B51D1C9}"/>
              </a:ext>
            </a:extLst>
          </p:cNvPr>
          <p:cNvSpPr>
            <a:spLocks noGrp="1"/>
          </p:cNvSpPr>
          <p:nvPr>
            <p:ph type="sldNum" sz="quarter" idx="12"/>
          </p:nvPr>
        </p:nvSpPr>
        <p:spPr/>
        <p:txBody>
          <a:bodyPr/>
          <a:lstStyle/>
          <a:p>
            <a:fld id="{C3B3E8B6-4388-40CA-9C3E-81ACD8831BC8}" type="slidenum">
              <a:rPr lang="en-GB" smtClean="0"/>
              <a:t>‹#›</a:t>
            </a:fld>
            <a:endParaRPr lang="en-GB"/>
          </a:p>
        </p:txBody>
      </p:sp>
    </p:spTree>
    <p:extLst>
      <p:ext uri="{BB962C8B-B14F-4D97-AF65-F5344CB8AC3E}">
        <p14:creationId xmlns:p14="http://schemas.microsoft.com/office/powerpoint/2010/main" val="171128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BF4C-7249-2653-8263-95CD57BDC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B87CFA-AC8F-8052-B3D7-A9AF3110B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FA534B-E564-1AAE-911E-5C3015691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336AF-4480-278F-CDEA-052F7364F9E1}"/>
              </a:ext>
            </a:extLst>
          </p:cNvPr>
          <p:cNvSpPr>
            <a:spLocks noGrp="1"/>
          </p:cNvSpPr>
          <p:nvPr>
            <p:ph type="dt" sz="half" idx="10"/>
          </p:nvPr>
        </p:nvSpPr>
        <p:spPr/>
        <p:txBody>
          <a:bodyPr/>
          <a:lstStyle/>
          <a:p>
            <a:fld id="{AD74571C-746B-40D2-878B-ED22DBE4076D}" type="datetimeFigureOut">
              <a:rPr lang="en-GB" smtClean="0"/>
              <a:t>05/02/2025</a:t>
            </a:fld>
            <a:endParaRPr lang="en-GB"/>
          </a:p>
        </p:txBody>
      </p:sp>
      <p:sp>
        <p:nvSpPr>
          <p:cNvPr id="6" name="Footer Placeholder 5">
            <a:extLst>
              <a:ext uri="{FF2B5EF4-FFF2-40B4-BE49-F238E27FC236}">
                <a16:creationId xmlns:a16="http://schemas.microsoft.com/office/drawing/2014/main" id="{D3AC5A69-AAC9-8CD3-EA39-506D70F330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C4242-C9EA-27FE-341A-B5131A1779F8}"/>
              </a:ext>
            </a:extLst>
          </p:cNvPr>
          <p:cNvSpPr>
            <a:spLocks noGrp="1"/>
          </p:cNvSpPr>
          <p:nvPr>
            <p:ph type="sldNum" sz="quarter" idx="12"/>
          </p:nvPr>
        </p:nvSpPr>
        <p:spPr/>
        <p:txBody>
          <a:bodyPr/>
          <a:lstStyle/>
          <a:p>
            <a:fld id="{C3B3E8B6-4388-40CA-9C3E-81ACD8831BC8}" type="slidenum">
              <a:rPr lang="en-GB" smtClean="0"/>
              <a:t>‹#›</a:t>
            </a:fld>
            <a:endParaRPr lang="en-GB"/>
          </a:p>
        </p:txBody>
      </p:sp>
    </p:spTree>
    <p:extLst>
      <p:ext uri="{BB962C8B-B14F-4D97-AF65-F5344CB8AC3E}">
        <p14:creationId xmlns:p14="http://schemas.microsoft.com/office/powerpoint/2010/main" val="323642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A5DE4-3D27-E739-6AC9-F7212C06F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F31A69-916C-720E-00D2-B22B1E5357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69B141-0F8D-4CDE-F82E-4CCCA508B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33145-1AC1-AFD0-C74E-F93721A4876D}"/>
              </a:ext>
            </a:extLst>
          </p:cNvPr>
          <p:cNvSpPr>
            <a:spLocks noGrp="1"/>
          </p:cNvSpPr>
          <p:nvPr>
            <p:ph type="dt" sz="half" idx="10"/>
          </p:nvPr>
        </p:nvSpPr>
        <p:spPr/>
        <p:txBody>
          <a:bodyPr/>
          <a:lstStyle/>
          <a:p>
            <a:fld id="{AD74571C-746B-40D2-878B-ED22DBE4076D}" type="datetimeFigureOut">
              <a:rPr lang="en-GB" smtClean="0"/>
              <a:t>05/02/2025</a:t>
            </a:fld>
            <a:endParaRPr lang="en-GB"/>
          </a:p>
        </p:txBody>
      </p:sp>
      <p:sp>
        <p:nvSpPr>
          <p:cNvPr id="6" name="Footer Placeholder 5">
            <a:extLst>
              <a:ext uri="{FF2B5EF4-FFF2-40B4-BE49-F238E27FC236}">
                <a16:creationId xmlns:a16="http://schemas.microsoft.com/office/drawing/2014/main" id="{1C52A839-9314-7BDE-D930-39C7691E0D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D0E209-2DE8-450D-E95F-A506DCCB1018}"/>
              </a:ext>
            </a:extLst>
          </p:cNvPr>
          <p:cNvSpPr>
            <a:spLocks noGrp="1"/>
          </p:cNvSpPr>
          <p:nvPr>
            <p:ph type="sldNum" sz="quarter" idx="12"/>
          </p:nvPr>
        </p:nvSpPr>
        <p:spPr/>
        <p:txBody>
          <a:bodyPr/>
          <a:lstStyle/>
          <a:p>
            <a:fld id="{C3B3E8B6-4388-40CA-9C3E-81ACD8831BC8}" type="slidenum">
              <a:rPr lang="en-GB" smtClean="0"/>
              <a:t>‹#›</a:t>
            </a:fld>
            <a:endParaRPr lang="en-GB"/>
          </a:p>
        </p:txBody>
      </p:sp>
    </p:spTree>
    <p:extLst>
      <p:ext uri="{BB962C8B-B14F-4D97-AF65-F5344CB8AC3E}">
        <p14:creationId xmlns:p14="http://schemas.microsoft.com/office/powerpoint/2010/main" val="104943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41333-70E0-FA94-6391-C79ED6638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AF31617-BE96-97ED-58ED-5A1387C41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119A72C-B62F-813A-2BD3-48D3B05D3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74571C-746B-40D2-878B-ED22DBE4076D}" type="datetimeFigureOut">
              <a:rPr lang="en-GB" smtClean="0"/>
              <a:t>05/02/2025</a:t>
            </a:fld>
            <a:endParaRPr lang="en-GB"/>
          </a:p>
        </p:txBody>
      </p:sp>
      <p:sp>
        <p:nvSpPr>
          <p:cNvPr id="5" name="Footer Placeholder 4">
            <a:extLst>
              <a:ext uri="{FF2B5EF4-FFF2-40B4-BE49-F238E27FC236}">
                <a16:creationId xmlns:a16="http://schemas.microsoft.com/office/drawing/2014/main" id="{3FAE7A6F-01FE-05AC-7BBE-571AA33F1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DA0465C-8FD6-218E-27D5-73DC40FAD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3E8B6-4388-40CA-9C3E-81ACD8831BC8}" type="slidenum">
              <a:rPr lang="en-GB" smtClean="0"/>
              <a:t>‹#›</a:t>
            </a:fld>
            <a:endParaRPr lang="en-GB"/>
          </a:p>
        </p:txBody>
      </p:sp>
      <p:pic>
        <p:nvPicPr>
          <p:cNvPr id="7" name="Picture 6">
            <a:extLst>
              <a:ext uri="{FF2B5EF4-FFF2-40B4-BE49-F238E27FC236}">
                <a16:creationId xmlns:a16="http://schemas.microsoft.com/office/drawing/2014/main" id="{CFA59AC4-F0F7-862F-50DB-9A0EE95A5D80}"/>
              </a:ext>
            </a:extLst>
          </p:cNvPr>
          <p:cNvPicPr>
            <a:picLocks noChangeAspect="1"/>
          </p:cNvPicPr>
          <p:nvPr userDrawn="1"/>
        </p:nvPicPr>
        <p:blipFill>
          <a:blip r:embed="rId14"/>
          <a:stretch>
            <a:fillRect/>
          </a:stretch>
        </p:blipFill>
        <p:spPr>
          <a:xfrm>
            <a:off x="727596" y="223514"/>
            <a:ext cx="110604" cy="1608781"/>
          </a:xfrm>
          <a:prstGeom prst="rect">
            <a:avLst/>
          </a:prstGeom>
          <a:ln>
            <a:noFill/>
          </a:ln>
        </p:spPr>
      </p:pic>
      <p:pic>
        <p:nvPicPr>
          <p:cNvPr id="8" name="Picture 7">
            <a:extLst>
              <a:ext uri="{FF2B5EF4-FFF2-40B4-BE49-F238E27FC236}">
                <a16:creationId xmlns:a16="http://schemas.microsoft.com/office/drawing/2014/main" id="{9F3D8B48-35E6-37C8-5A10-0BF1E8CC6C7F}"/>
              </a:ext>
            </a:extLst>
          </p:cNvPr>
          <p:cNvPicPr>
            <a:picLocks noChangeAspect="1"/>
          </p:cNvPicPr>
          <p:nvPr userDrawn="1"/>
        </p:nvPicPr>
        <p:blipFill>
          <a:blip r:embed="rId15"/>
          <a:stretch>
            <a:fillRect/>
          </a:stretch>
        </p:blipFill>
        <p:spPr>
          <a:xfrm>
            <a:off x="9114118" y="476169"/>
            <a:ext cx="2956816" cy="1103472"/>
          </a:xfrm>
          <a:prstGeom prst="rect">
            <a:avLst/>
          </a:prstGeom>
        </p:spPr>
      </p:pic>
      <p:pic>
        <p:nvPicPr>
          <p:cNvPr id="9" name="Picture 8">
            <a:extLst>
              <a:ext uri="{FF2B5EF4-FFF2-40B4-BE49-F238E27FC236}">
                <a16:creationId xmlns:a16="http://schemas.microsoft.com/office/drawing/2014/main" id="{897F40D2-2B3D-EDAC-8568-6781F05CF59B}"/>
              </a:ext>
            </a:extLst>
          </p:cNvPr>
          <p:cNvPicPr>
            <a:picLocks noChangeAspect="1"/>
          </p:cNvPicPr>
          <p:nvPr userDrawn="1"/>
        </p:nvPicPr>
        <p:blipFill>
          <a:blip r:embed="rId16"/>
          <a:stretch>
            <a:fillRect/>
          </a:stretch>
        </p:blipFill>
        <p:spPr>
          <a:xfrm>
            <a:off x="0" y="5939536"/>
            <a:ext cx="12192000" cy="918464"/>
          </a:xfrm>
          <a:prstGeom prst="rect">
            <a:avLst/>
          </a:prstGeom>
        </p:spPr>
      </p:pic>
    </p:spTree>
    <p:extLst>
      <p:ext uri="{BB962C8B-B14F-4D97-AF65-F5344CB8AC3E}">
        <p14:creationId xmlns:p14="http://schemas.microsoft.com/office/powerpoint/2010/main" val="85635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Lst>
  <p:txStyles>
    <p:titleStyle>
      <a:lvl1pPr algn="l" defTabSz="914400" rtl="0" eaLnBrk="1" latinLnBrk="0" hangingPunct="1">
        <a:lnSpc>
          <a:spcPct val="90000"/>
        </a:lnSpc>
        <a:spcBef>
          <a:spcPct val="0"/>
        </a:spcBef>
        <a:buNone/>
        <a:defRPr sz="4400" b="1" kern="1200">
          <a:solidFill>
            <a:srgbClr val="002060"/>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060"/>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17">
            <a:extLst>
              <a:ext uri="{FF2B5EF4-FFF2-40B4-BE49-F238E27FC236}">
                <a16:creationId xmlns:a16="http://schemas.microsoft.com/office/drawing/2014/main" id="{00AC45A1-945D-A494-AB47-61071D9900CD}"/>
              </a:ext>
            </a:extLst>
          </p:cNvPr>
          <p:cNvSpPr/>
          <p:nvPr userDrawn="1"/>
        </p:nvSpPr>
        <p:spPr>
          <a:xfrm>
            <a:off x="0" y="0"/>
            <a:ext cx="12192000" cy="6858000"/>
          </a:xfrm>
          <a:custGeom>
            <a:avLst/>
            <a:gdLst/>
            <a:ahLst/>
            <a:cxnLst/>
            <a:rect l="l" t="t" r="r" b="b"/>
            <a:pathLst>
              <a:path w="41899392" h="16854105">
                <a:moveTo>
                  <a:pt x="0" y="0"/>
                </a:moveTo>
                <a:lnTo>
                  <a:pt x="41899392" y="0"/>
                </a:lnTo>
                <a:lnTo>
                  <a:pt x="41899392" y="16854105"/>
                </a:lnTo>
                <a:lnTo>
                  <a:pt x="0" y="16854105"/>
                </a:lnTo>
                <a:lnTo>
                  <a:pt x="0" y="0"/>
                </a:lnTo>
                <a:close/>
              </a:path>
            </a:pathLst>
          </a:custGeom>
          <a:blipFill>
            <a:blip r:embed="rId13"/>
            <a:stretch>
              <a:fillRect l="-212192" t="-516786" r="-70967" b="-113724"/>
            </a:stretch>
          </a:blipFill>
        </p:spPr>
        <p:txBody>
          <a:bodyPr/>
          <a:lstStyle/>
          <a:p>
            <a:endParaRPr lang="en-MT" dirty="0"/>
          </a:p>
        </p:txBody>
      </p:sp>
      <p:sp>
        <p:nvSpPr>
          <p:cNvPr id="2" name="Title Placeholder 1">
            <a:extLst>
              <a:ext uri="{FF2B5EF4-FFF2-40B4-BE49-F238E27FC236}">
                <a16:creationId xmlns:a16="http://schemas.microsoft.com/office/drawing/2014/main" id="{F543136A-7BA2-A8CB-C8F6-ACD779139BE9}"/>
              </a:ext>
            </a:extLst>
          </p:cNvPr>
          <p:cNvSpPr>
            <a:spLocks noGrp="1"/>
          </p:cNvSpPr>
          <p:nvPr>
            <p:ph type="title"/>
          </p:nvPr>
        </p:nvSpPr>
        <p:spPr>
          <a:xfrm>
            <a:off x="2073322" y="517075"/>
            <a:ext cx="6904629" cy="7899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FC2A13-2ABC-38DD-320C-E570D0445316}"/>
              </a:ext>
            </a:extLst>
          </p:cNvPr>
          <p:cNvSpPr>
            <a:spLocks noGrp="1"/>
          </p:cNvSpPr>
          <p:nvPr>
            <p:ph type="body" idx="1"/>
          </p:nvPr>
        </p:nvSpPr>
        <p:spPr>
          <a:xfrm>
            <a:off x="1138450" y="1824086"/>
            <a:ext cx="849914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7A5C38A-B31A-2C59-341D-9C70D289A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2A7B28-2D5D-4BFD-9F71-E9B0759D25C9}" type="datetimeFigureOut">
              <a:rPr lang="en-GB" smtClean="0"/>
              <a:t>05/02/2025</a:t>
            </a:fld>
            <a:endParaRPr lang="en-GB"/>
          </a:p>
        </p:txBody>
      </p:sp>
      <p:sp>
        <p:nvSpPr>
          <p:cNvPr id="5" name="Footer Placeholder 4">
            <a:extLst>
              <a:ext uri="{FF2B5EF4-FFF2-40B4-BE49-F238E27FC236}">
                <a16:creationId xmlns:a16="http://schemas.microsoft.com/office/drawing/2014/main" id="{DA935C5B-1ECC-2E66-73F2-4D3350AD8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6B6E78D-3B19-F075-02F0-84A8FA768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4AA478-8341-428D-BDC9-12A238979DD8}" type="slidenum">
              <a:rPr lang="en-GB" smtClean="0"/>
              <a:t>‹#›</a:t>
            </a:fld>
            <a:endParaRPr lang="en-GB"/>
          </a:p>
        </p:txBody>
      </p:sp>
      <p:sp>
        <p:nvSpPr>
          <p:cNvPr id="8" name="AutoShape 11">
            <a:extLst>
              <a:ext uri="{FF2B5EF4-FFF2-40B4-BE49-F238E27FC236}">
                <a16:creationId xmlns:a16="http://schemas.microsoft.com/office/drawing/2014/main" id="{EB39C044-E91A-604D-FA48-1BBD73528B2C}"/>
              </a:ext>
            </a:extLst>
          </p:cNvPr>
          <p:cNvSpPr/>
          <p:nvPr userDrawn="1"/>
        </p:nvSpPr>
        <p:spPr>
          <a:xfrm flipH="1" flipV="1">
            <a:off x="1924335" y="547110"/>
            <a:ext cx="11368" cy="731405"/>
          </a:xfrm>
          <a:prstGeom prst="line">
            <a:avLst/>
          </a:prstGeom>
          <a:ln w="133350" cap="flat">
            <a:solidFill>
              <a:srgbClr val="D15353"/>
            </a:solidFill>
            <a:prstDash val="solid"/>
            <a:headEnd type="none" w="sm" len="sm"/>
            <a:tailEnd type="none" w="sm" len="sm"/>
          </a:ln>
        </p:spPr>
        <p:txBody>
          <a:bodyPr/>
          <a:lstStyle/>
          <a:p>
            <a:endParaRPr lang="en-MT"/>
          </a:p>
        </p:txBody>
      </p:sp>
    </p:spTree>
    <p:extLst>
      <p:ext uri="{BB962C8B-B14F-4D97-AF65-F5344CB8AC3E}">
        <p14:creationId xmlns:p14="http://schemas.microsoft.com/office/powerpoint/2010/main" val="8103217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F4ACF2-3870-C30A-072C-B5A098A07EDE}"/>
              </a:ext>
            </a:extLst>
          </p:cNvPr>
          <p:cNvPicPr>
            <a:picLocks noChangeAspect="1"/>
          </p:cNvPicPr>
          <p:nvPr userDrawn="1"/>
        </p:nvPicPr>
        <p:blipFill>
          <a:blip r:embed="rId13"/>
          <a:stretch>
            <a:fillRect/>
          </a:stretch>
        </p:blipFill>
        <p:spPr>
          <a:xfrm>
            <a:off x="0" y="0"/>
            <a:ext cx="12192000" cy="6897747"/>
          </a:xfrm>
          <a:prstGeom prst="rect">
            <a:avLst/>
          </a:prstGeom>
        </p:spPr>
      </p:pic>
      <p:grpSp>
        <p:nvGrpSpPr>
          <p:cNvPr id="8" name="Group 3">
            <a:extLst>
              <a:ext uri="{FF2B5EF4-FFF2-40B4-BE49-F238E27FC236}">
                <a16:creationId xmlns:a16="http://schemas.microsoft.com/office/drawing/2014/main" id="{A5028CDC-A699-CB88-1E34-77FFE758FF90}"/>
              </a:ext>
            </a:extLst>
          </p:cNvPr>
          <p:cNvGrpSpPr/>
          <p:nvPr userDrawn="1"/>
        </p:nvGrpSpPr>
        <p:grpSpPr>
          <a:xfrm>
            <a:off x="1099873" y="693449"/>
            <a:ext cx="9992253" cy="5510848"/>
            <a:chOff x="0" y="4762"/>
            <a:chExt cx="4255350" cy="2134729"/>
          </a:xfrm>
        </p:grpSpPr>
        <p:sp>
          <p:nvSpPr>
            <p:cNvPr id="9" name="Freeform 4">
              <a:extLst>
                <a:ext uri="{FF2B5EF4-FFF2-40B4-BE49-F238E27FC236}">
                  <a16:creationId xmlns:a16="http://schemas.microsoft.com/office/drawing/2014/main" id="{7BB96638-9EB1-767C-2F00-D7791AD13B81}"/>
                </a:ext>
              </a:extLst>
            </p:cNvPr>
            <p:cNvSpPr/>
            <p:nvPr/>
          </p:nvSpPr>
          <p:spPr>
            <a:xfrm>
              <a:off x="0" y="4762"/>
              <a:ext cx="4255350" cy="2134729"/>
            </a:xfrm>
            <a:custGeom>
              <a:avLst/>
              <a:gdLst/>
              <a:ahLst/>
              <a:cxnLst/>
              <a:rect l="l" t="t" r="r" b="b"/>
              <a:pathLst>
                <a:path w="4255350" h="2134729">
                  <a:moveTo>
                    <a:pt x="0" y="0"/>
                  </a:moveTo>
                  <a:lnTo>
                    <a:pt x="4255350" y="0"/>
                  </a:lnTo>
                  <a:lnTo>
                    <a:pt x="4255350" y="2134729"/>
                  </a:lnTo>
                  <a:lnTo>
                    <a:pt x="0" y="2134729"/>
                  </a:lnTo>
                  <a:close/>
                </a:path>
              </a:pathLst>
            </a:custGeom>
            <a:gradFill rotWithShape="1">
              <a:gsLst>
                <a:gs pos="0">
                  <a:srgbClr val="FDF7EF">
                    <a:alpha val="100000"/>
                  </a:srgbClr>
                </a:gs>
                <a:gs pos="100000">
                  <a:srgbClr val="FFFFFF">
                    <a:alpha val="100000"/>
                  </a:srgbClr>
                </a:gs>
              </a:gsLst>
              <a:lin ang="0"/>
            </a:gradFill>
            <a:ln w="38100" cap="sq">
              <a:solidFill>
                <a:srgbClr val="202354"/>
              </a:solidFill>
              <a:prstDash val="solid"/>
              <a:miter/>
            </a:ln>
          </p:spPr>
          <p:txBody>
            <a:bodyPr/>
            <a:lstStyle/>
            <a:p>
              <a:endParaRPr lang="en-MT" dirty="0"/>
            </a:p>
          </p:txBody>
        </p:sp>
        <p:sp>
          <p:nvSpPr>
            <p:cNvPr id="10" name="TextBox 5">
              <a:extLst>
                <a:ext uri="{FF2B5EF4-FFF2-40B4-BE49-F238E27FC236}">
                  <a16:creationId xmlns:a16="http://schemas.microsoft.com/office/drawing/2014/main" id="{B2264AF5-6110-35B0-4884-513A5E78C5CD}"/>
                </a:ext>
              </a:extLst>
            </p:cNvPr>
            <p:cNvSpPr txBox="1"/>
            <p:nvPr/>
          </p:nvSpPr>
          <p:spPr>
            <a:xfrm>
              <a:off x="0" y="9525"/>
              <a:ext cx="4255350" cy="2125204"/>
            </a:xfrm>
            <a:prstGeom prst="rect">
              <a:avLst/>
            </a:prstGeom>
          </p:spPr>
          <p:txBody>
            <a:bodyPr lIns="50800" tIns="50800" rIns="50800" bIns="50800" rtlCol="0" anchor="ctr"/>
            <a:lstStyle/>
            <a:p>
              <a:pPr algn="ctr">
                <a:lnSpc>
                  <a:spcPts val="1869"/>
                </a:lnSpc>
              </a:pPr>
              <a:endParaRPr/>
            </a:p>
          </p:txBody>
        </p:sp>
      </p:grpSp>
      <p:sp>
        <p:nvSpPr>
          <p:cNvPr id="2" name="Title Placeholder 1">
            <a:extLst>
              <a:ext uri="{FF2B5EF4-FFF2-40B4-BE49-F238E27FC236}">
                <a16:creationId xmlns:a16="http://schemas.microsoft.com/office/drawing/2014/main" id="{AD3C6C50-119B-5F8D-40EE-50EE6DAD9F0C}"/>
              </a:ext>
            </a:extLst>
          </p:cNvPr>
          <p:cNvSpPr>
            <a:spLocks noGrp="1"/>
          </p:cNvSpPr>
          <p:nvPr>
            <p:ph type="title"/>
          </p:nvPr>
        </p:nvSpPr>
        <p:spPr>
          <a:xfrm>
            <a:off x="2440958" y="803943"/>
            <a:ext cx="7310082" cy="1006641"/>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02B0891-9266-EF5C-C779-511FA241120E}"/>
              </a:ext>
            </a:extLst>
          </p:cNvPr>
          <p:cNvSpPr>
            <a:spLocks noGrp="1"/>
          </p:cNvSpPr>
          <p:nvPr>
            <p:ph type="body" idx="1"/>
          </p:nvPr>
        </p:nvSpPr>
        <p:spPr>
          <a:xfrm>
            <a:off x="1636594" y="2339003"/>
            <a:ext cx="8858534" cy="37150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C40C26F-6160-E52B-67BD-8D2DB3B39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A660D6-F386-4EBE-8216-5668DA831CA2}" type="datetimeFigureOut">
              <a:rPr lang="en-GB" smtClean="0"/>
              <a:t>05/02/2025</a:t>
            </a:fld>
            <a:endParaRPr lang="en-GB"/>
          </a:p>
        </p:txBody>
      </p:sp>
      <p:sp>
        <p:nvSpPr>
          <p:cNvPr id="5" name="Footer Placeholder 4">
            <a:extLst>
              <a:ext uri="{FF2B5EF4-FFF2-40B4-BE49-F238E27FC236}">
                <a16:creationId xmlns:a16="http://schemas.microsoft.com/office/drawing/2014/main" id="{32FF20FE-6DDF-E89A-674B-DA89FF0C0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144920C-402E-854B-BC73-11098E3EB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45D3EE-23C0-45F7-89CC-F2A3129E9440}" type="slidenum">
              <a:rPr lang="en-GB" smtClean="0"/>
              <a:t>‹#›</a:t>
            </a:fld>
            <a:endParaRPr lang="en-GB"/>
          </a:p>
        </p:txBody>
      </p:sp>
    </p:spTree>
    <p:extLst>
      <p:ext uri="{BB962C8B-B14F-4D97-AF65-F5344CB8AC3E}">
        <p14:creationId xmlns:p14="http://schemas.microsoft.com/office/powerpoint/2010/main" val="32707302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E47872F-A1B0-49FC-A018-2BB3914BBE46}"/>
              </a:ext>
            </a:extLst>
          </p:cNvPr>
          <p:cNvGrpSpPr/>
          <p:nvPr userDrawn="1"/>
        </p:nvGrpSpPr>
        <p:grpSpPr>
          <a:xfrm flipV="1">
            <a:off x="0" y="-2"/>
            <a:ext cx="12192000" cy="6858001"/>
            <a:chOff x="0" y="0"/>
            <a:chExt cx="5364957" cy="1984438"/>
          </a:xfrm>
        </p:grpSpPr>
        <p:sp>
          <p:nvSpPr>
            <p:cNvPr id="8" name="Freeform 3">
              <a:extLst>
                <a:ext uri="{FF2B5EF4-FFF2-40B4-BE49-F238E27FC236}">
                  <a16:creationId xmlns:a16="http://schemas.microsoft.com/office/drawing/2014/main" id="{A5A83A69-46F9-A447-E16B-4ABF4F21DB69}"/>
                </a:ext>
              </a:extLst>
            </p:cNvPr>
            <p:cNvSpPr/>
            <p:nvPr/>
          </p:nvSpPr>
          <p:spPr>
            <a:xfrm>
              <a:off x="0" y="0"/>
              <a:ext cx="5364957" cy="1984438"/>
            </a:xfrm>
            <a:custGeom>
              <a:avLst/>
              <a:gdLst/>
              <a:ahLst/>
              <a:cxnLst/>
              <a:rect l="l" t="t" r="r" b="b"/>
              <a:pathLst>
                <a:path w="5364957" h="1984438">
                  <a:moveTo>
                    <a:pt x="0" y="0"/>
                  </a:moveTo>
                  <a:lnTo>
                    <a:pt x="5364957" y="0"/>
                  </a:lnTo>
                  <a:lnTo>
                    <a:pt x="5364957" y="1984438"/>
                  </a:lnTo>
                  <a:lnTo>
                    <a:pt x="0" y="1984438"/>
                  </a:lnTo>
                  <a:close/>
                </a:path>
              </a:pathLst>
            </a:custGeom>
            <a:solidFill>
              <a:srgbClr val="E5D8CB"/>
            </a:solidFill>
          </p:spPr>
          <p:txBody>
            <a:bodyPr/>
            <a:lstStyle/>
            <a:p>
              <a:endParaRPr lang="en-MT" dirty="0"/>
            </a:p>
          </p:txBody>
        </p:sp>
        <p:sp>
          <p:nvSpPr>
            <p:cNvPr id="9" name="TextBox 4">
              <a:extLst>
                <a:ext uri="{FF2B5EF4-FFF2-40B4-BE49-F238E27FC236}">
                  <a16:creationId xmlns:a16="http://schemas.microsoft.com/office/drawing/2014/main" id="{55C6F36A-4107-D977-3A00-87154B2B1702}"/>
                </a:ext>
              </a:extLst>
            </p:cNvPr>
            <p:cNvSpPr txBox="1"/>
            <p:nvPr/>
          </p:nvSpPr>
          <p:spPr>
            <a:xfrm>
              <a:off x="0" y="9525"/>
              <a:ext cx="5364957" cy="1974913"/>
            </a:xfrm>
            <a:prstGeom prst="rect">
              <a:avLst/>
            </a:prstGeom>
          </p:spPr>
          <p:txBody>
            <a:bodyPr lIns="50800" tIns="50800" rIns="50800" bIns="50800" rtlCol="0" anchor="ctr"/>
            <a:lstStyle/>
            <a:p>
              <a:pPr algn="ctr">
                <a:lnSpc>
                  <a:spcPts val="1869"/>
                </a:lnSpc>
              </a:pPr>
              <a:endParaRPr/>
            </a:p>
          </p:txBody>
        </p:sp>
      </p:grpSp>
      <p:sp>
        <p:nvSpPr>
          <p:cNvPr id="10" name="Freeform 6">
            <a:extLst>
              <a:ext uri="{FF2B5EF4-FFF2-40B4-BE49-F238E27FC236}">
                <a16:creationId xmlns:a16="http://schemas.microsoft.com/office/drawing/2014/main" id="{00E3BF3F-26DF-92FF-0B93-A51ECC71D34C}"/>
              </a:ext>
            </a:extLst>
          </p:cNvPr>
          <p:cNvSpPr/>
          <p:nvPr userDrawn="1"/>
        </p:nvSpPr>
        <p:spPr>
          <a:xfrm flipV="1">
            <a:off x="0" y="0"/>
            <a:ext cx="12192000" cy="860242"/>
          </a:xfrm>
          <a:custGeom>
            <a:avLst/>
            <a:gdLst/>
            <a:ahLst/>
            <a:cxnLst/>
            <a:rect l="l" t="t" r="r" b="b"/>
            <a:pathLst>
              <a:path w="18288000" h="1376168">
                <a:moveTo>
                  <a:pt x="0" y="0"/>
                </a:moveTo>
                <a:lnTo>
                  <a:pt x="18288000" y="0"/>
                </a:lnTo>
                <a:lnTo>
                  <a:pt x="18288000" y="1376168"/>
                </a:lnTo>
                <a:lnTo>
                  <a:pt x="0" y="1376168"/>
                </a:lnTo>
                <a:lnTo>
                  <a:pt x="0" y="0"/>
                </a:lnTo>
                <a:close/>
              </a:path>
            </a:pathLst>
          </a:custGeom>
          <a:blipFill>
            <a:blip r:embed="rId13"/>
            <a:stretch>
              <a:fillRect b="-77885"/>
            </a:stretch>
          </a:blipFill>
        </p:spPr>
        <p:txBody>
          <a:bodyPr/>
          <a:lstStyle/>
          <a:p>
            <a:endParaRPr lang="en-MT">
              <a:solidFill>
                <a:srgbClr val="E5D8CB"/>
              </a:solidFill>
            </a:endParaRPr>
          </a:p>
        </p:txBody>
      </p:sp>
      <p:sp>
        <p:nvSpPr>
          <p:cNvPr id="11" name="Freeform 10">
            <a:extLst>
              <a:ext uri="{FF2B5EF4-FFF2-40B4-BE49-F238E27FC236}">
                <a16:creationId xmlns:a16="http://schemas.microsoft.com/office/drawing/2014/main" id="{B4F88C89-567D-A786-0724-30151CF745E1}"/>
              </a:ext>
            </a:extLst>
          </p:cNvPr>
          <p:cNvSpPr/>
          <p:nvPr userDrawn="1"/>
        </p:nvSpPr>
        <p:spPr>
          <a:xfrm>
            <a:off x="-1" y="6032309"/>
            <a:ext cx="12192000" cy="860241"/>
          </a:xfrm>
          <a:custGeom>
            <a:avLst/>
            <a:gdLst/>
            <a:ahLst/>
            <a:cxnLst/>
            <a:rect l="l" t="t" r="r" b="b"/>
            <a:pathLst>
              <a:path w="18288000" h="1376168">
                <a:moveTo>
                  <a:pt x="0" y="0"/>
                </a:moveTo>
                <a:lnTo>
                  <a:pt x="18288000" y="0"/>
                </a:lnTo>
                <a:lnTo>
                  <a:pt x="18288000" y="1376168"/>
                </a:lnTo>
                <a:lnTo>
                  <a:pt x="0" y="1376168"/>
                </a:lnTo>
                <a:lnTo>
                  <a:pt x="0" y="0"/>
                </a:lnTo>
                <a:close/>
              </a:path>
            </a:pathLst>
          </a:custGeom>
          <a:blipFill>
            <a:blip r:embed="rId13"/>
            <a:stretch>
              <a:fillRect b="-77885"/>
            </a:stretch>
          </a:blipFill>
        </p:spPr>
        <p:txBody>
          <a:bodyPr/>
          <a:lstStyle/>
          <a:p>
            <a:endParaRPr lang="en-MT" dirty="0">
              <a:solidFill>
                <a:srgbClr val="E5D8CB"/>
              </a:solidFill>
            </a:endParaRPr>
          </a:p>
        </p:txBody>
      </p:sp>
      <p:sp>
        <p:nvSpPr>
          <p:cNvPr id="2" name="Title Placeholder 1">
            <a:extLst>
              <a:ext uri="{FF2B5EF4-FFF2-40B4-BE49-F238E27FC236}">
                <a16:creationId xmlns:a16="http://schemas.microsoft.com/office/drawing/2014/main" id="{82D40C05-A15C-5F00-0E67-CAD01C8CE0E4}"/>
              </a:ext>
            </a:extLst>
          </p:cNvPr>
          <p:cNvSpPr>
            <a:spLocks noGrp="1"/>
          </p:cNvSpPr>
          <p:nvPr>
            <p:ph type="title"/>
          </p:nvPr>
        </p:nvSpPr>
        <p:spPr>
          <a:xfrm>
            <a:off x="1501253" y="861171"/>
            <a:ext cx="9634182" cy="65105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B0A2234-E306-130F-FDCF-34579FF45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A56C1CE-E38B-193E-1E39-6E3AD121B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794F28-27A0-4434-8177-D51BE85F7490}" type="datetimeFigureOut">
              <a:rPr lang="en-GB" smtClean="0"/>
              <a:t>05/02/2025</a:t>
            </a:fld>
            <a:endParaRPr lang="en-GB"/>
          </a:p>
        </p:txBody>
      </p:sp>
      <p:sp>
        <p:nvSpPr>
          <p:cNvPr id="5" name="Footer Placeholder 4">
            <a:extLst>
              <a:ext uri="{FF2B5EF4-FFF2-40B4-BE49-F238E27FC236}">
                <a16:creationId xmlns:a16="http://schemas.microsoft.com/office/drawing/2014/main" id="{E9C3A402-89DF-8075-6766-E0450FC14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D8E87E7-DE57-1CF6-369F-6385464EC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37D5D8-D47E-4F79-8858-E859D6526F16}" type="slidenum">
              <a:rPr lang="en-GB" smtClean="0"/>
              <a:t>‹#›</a:t>
            </a:fld>
            <a:endParaRPr lang="en-GB"/>
          </a:p>
        </p:txBody>
      </p:sp>
    </p:spTree>
    <p:extLst>
      <p:ext uri="{BB962C8B-B14F-4D97-AF65-F5344CB8AC3E}">
        <p14:creationId xmlns:p14="http://schemas.microsoft.com/office/powerpoint/2010/main" val="9154692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2932168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ctr" defTabSz="609630" rtl="0" eaLnBrk="1" latinLnBrk="0" hangingPunct="1">
        <a:spcBef>
          <a:spcPct val="0"/>
        </a:spcBef>
        <a:buNone/>
        <a:defRPr sz="2933"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mcst.gov.mt/horizon-europe/horizon-support-measures/#1635232261550-1bb97bef-ed82"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xjenzamalta.mt/2025/01/07/european-research-council-erc-support-scheme-202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xjenzamalta.mt/2025/01/07/european-innovation-council-programm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orizont.zenit.de/events/successful2025/" TargetMode="External"/><Relationship Id="rId2" Type="http://schemas.openxmlformats.org/officeDocument/2006/relationships/hyperlink" Target="https://maritime-forum.ec.europa.eu/theme/governance/european-ocean-days_en" TargetMode="External"/><Relationship Id="rId1" Type="http://schemas.openxmlformats.org/officeDocument/2006/relationships/slideLayout" Target="../slideLayouts/slideLayout1.xml"/><Relationship Id="rId5" Type="http://schemas.openxmlformats.org/officeDocument/2006/relationships/hyperlink" Target="https://www.cmine.eu/events/165978" TargetMode="External"/><Relationship Id="rId4" Type="http://schemas.openxmlformats.org/officeDocument/2006/relationships/hyperlink" Target="https://eic.ec.europa.eu/events/save-date-next-edition-eic-summit-2025-04-02_e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hyperlink" Target="https://www.facebook.com/horizoneuropemalta" TargetMode="External"/><Relationship Id="rId13"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6.png"/><Relationship Id="rId12" Type="http://schemas.openxmlformats.org/officeDocument/2006/relationships/hyperlink" Target="http://mcst.gov.mt/horizon-europe/" TargetMode="External"/><Relationship Id="rId2"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hyperlink" Target="https://www.linkedin.com/company/69683908/admin/feed/posts/" TargetMode="External"/><Relationship Id="rId11" Type="http://schemas.openxmlformats.org/officeDocument/2006/relationships/image" Target="../media/image38.jpeg"/><Relationship Id="rId5" Type="http://schemas.openxmlformats.org/officeDocument/2006/relationships/image" Target="../media/image35.png"/><Relationship Id="rId15" Type="http://schemas.openxmlformats.org/officeDocument/2006/relationships/image" Target="../media/image40.png"/><Relationship Id="rId10" Type="http://schemas.openxmlformats.org/officeDocument/2006/relationships/hyperlink" Target="https://www.youtube.com/channel/UCv7VEQwNzjt4UT7HYTyj9zw" TargetMode="External"/><Relationship Id="rId4" Type="http://schemas.openxmlformats.org/officeDocument/2006/relationships/hyperlink" Target="https://twitter.com/Horizon_Malta" TargetMode="External"/><Relationship Id="rId9" Type="http://schemas.openxmlformats.org/officeDocument/2006/relationships/image" Target="../media/image37.png"/><Relationship Id="rId14" Type="http://schemas.openxmlformats.org/officeDocument/2006/relationships/hyperlink" Target="mailto:horizon.malta@gov.m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xjenzamalta.mt/2025/01/08/horizon-internationalisation-partnership-award-scheme-hipa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9143" y="0"/>
            <a:ext cx="13230287" cy="6858000"/>
            <a:chOff x="0" y="0"/>
            <a:chExt cx="5226780" cy="2709333"/>
          </a:xfrm>
        </p:grpSpPr>
        <p:sp>
          <p:nvSpPr>
            <p:cNvPr id="3" name="Freeform 3"/>
            <p:cNvSpPr/>
            <p:nvPr/>
          </p:nvSpPr>
          <p:spPr>
            <a:xfrm>
              <a:off x="0" y="0"/>
              <a:ext cx="5226780" cy="2709333"/>
            </a:xfrm>
            <a:custGeom>
              <a:avLst/>
              <a:gdLst/>
              <a:ahLst/>
              <a:cxnLst/>
              <a:rect l="l" t="t" r="r" b="b"/>
              <a:pathLst>
                <a:path w="5226780" h="2709333">
                  <a:moveTo>
                    <a:pt x="0" y="0"/>
                  </a:moveTo>
                  <a:lnTo>
                    <a:pt x="5226780" y="0"/>
                  </a:lnTo>
                  <a:lnTo>
                    <a:pt x="5226780" y="2709333"/>
                  </a:lnTo>
                  <a:lnTo>
                    <a:pt x="0" y="2709333"/>
                  </a:lnTo>
                  <a:close/>
                </a:path>
              </a:pathLst>
            </a:custGeom>
            <a:gradFill rotWithShape="1">
              <a:gsLst>
                <a:gs pos="0">
                  <a:srgbClr val="FDF7EF">
                    <a:alpha val="100000"/>
                  </a:srgbClr>
                </a:gs>
                <a:gs pos="100000">
                  <a:srgbClr val="FFFFFF">
                    <a:alpha val="100000"/>
                  </a:srgbClr>
                </a:gs>
              </a:gsLst>
              <a:lin ang="0"/>
            </a:gradFill>
            <a:ln cap="sq">
              <a:noFill/>
              <a:prstDash val="solid"/>
              <a:miter/>
            </a:ln>
          </p:spPr>
          <p:txBody>
            <a:bodyPr/>
            <a:lstStyle/>
            <a:p>
              <a:endParaRPr lang="en-MT" sz="1200" dirty="0"/>
            </a:p>
          </p:txBody>
        </p:sp>
        <p:sp>
          <p:nvSpPr>
            <p:cNvPr id="4" name="TextBox 4"/>
            <p:cNvSpPr txBox="1"/>
            <p:nvPr/>
          </p:nvSpPr>
          <p:spPr>
            <a:xfrm>
              <a:off x="0" y="9525"/>
              <a:ext cx="5226780" cy="2699808"/>
            </a:xfrm>
            <a:prstGeom prst="rect">
              <a:avLst/>
            </a:prstGeom>
          </p:spPr>
          <p:txBody>
            <a:bodyPr lIns="33867" tIns="33867" rIns="33867" bIns="33867" rtlCol="0" anchor="ctr"/>
            <a:lstStyle/>
            <a:p>
              <a:pPr algn="ctr">
                <a:lnSpc>
                  <a:spcPts val="1246"/>
                </a:lnSpc>
              </a:pPr>
              <a:endParaRPr sz="1200"/>
            </a:p>
          </p:txBody>
        </p:sp>
      </p:grpSp>
      <p:sp>
        <p:nvSpPr>
          <p:cNvPr id="5" name="Freeform 5"/>
          <p:cNvSpPr/>
          <p:nvPr/>
        </p:nvSpPr>
        <p:spPr>
          <a:xfrm>
            <a:off x="10875546" y="6037686"/>
            <a:ext cx="269029" cy="269029"/>
          </a:xfrm>
          <a:custGeom>
            <a:avLst/>
            <a:gdLst/>
            <a:ahLst/>
            <a:cxnLst/>
            <a:rect l="l" t="t" r="r" b="b"/>
            <a:pathLst>
              <a:path w="403543" h="403543">
                <a:moveTo>
                  <a:pt x="0" y="0"/>
                </a:moveTo>
                <a:lnTo>
                  <a:pt x="403542" y="0"/>
                </a:lnTo>
                <a:lnTo>
                  <a:pt x="403542" y="403542"/>
                </a:lnTo>
                <a:lnTo>
                  <a:pt x="0" y="4035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MT" sz="1200"/>
          </a:p>
        </p:txBody>
      </p:sp>
      <p:sp>
        <p:nvSpPr>
          <p:cNvPr id="6" name="Freeform 6"/>
          <p:cNvSpPr>
            <a:spLocks/>
          </p:cNvSpPr>
          <p:nvPr/>
        </p:nvSpPr>
        <p:spPr>
          <a:xfrm>
            <a:off x="-519144" y="1"/>
            <a:ext cx="3670807" cy="6858000"/>
          </a:xfrm>
          <a:custGeom>
            <a:avLst/>
            <a:gdLst/>
            <a:ahLst/>
            <a:cxnLst/>
            <a:rect l="l" t="t" r="r" b="b"/>
            <a:pathLst>
              <a:path w="14888985" h="14355463">
                <a:moveTo>
                  <a:pt x="0" y="0"/>
                </a:moveTo>
                <a:lnTo>
                  <a:pt x="14888985" y="0"/>
                </a:lnTo>
                <a:lnTo>
                  <a:pt x="14888985" y="14355463"/>
                </a:lnTo>
                <a:lnTo>
                  <a:pt x="0" y="14355463"/>
                </a:lnTo>
                <a:lnTo>
                  <a:pt x="0" y="0"/>
                </a:lnTo>
                <a:close/>
              </a:path>
            </a:pathLst>
          </a:custGeom>
          <a:blipFill>
            <a:blip r:embed="rId5"/>
            <a:stretch>
              <a:fillRect l="-170404" t="-26653" b="-12897"/>
            </a:stretch>
          </a:blipFill>
        </p:spPr>
        <p:txBody>
          <a:bodyPr/>
          <a:lstStyle/>
          <a:p>
            <a:endParaRPr lang="en-MT" sz="1200"/>
          </a:p>
        </p:txBody>
      </p:sp>
      <p:sp>
        <p:nvSpPr>
          <p:cNvPr id="8" name="TextBox 8"/>
          <p:cNvSpPr txBox="1"/>
          <p:nvPr/>
        </p:nvSpPr>
        <p:spPr>
          <a:xfrm>
            <a:off x="4116823" y="1767840"/>
            <a:ext cx="7231185" cy="916789"/>
          </a:xfrm>
          <a:prstGeom prst="rect">
            <a:avLst/>
          </a:prstGeom>
        </p:spPr>
        <p:txBody>
          <a:bodyPr wrap="square" lIns="0" tIns="0" rIns="0" bIns="0" rtlCol="0" anchor="t">
            <a:spAutoFit/>
          </a:bodyPr>
          <a:lstStyle/>
          <a:p>
            <a:pPr algn="ctr">
              <a:lnSpc>
                <a:spcPts val="8490"/>
              </a:lnSpc>
            </a:pPr>
            <a:r>
              <a:rPr lang="en-US" sz="2933" dirty="0">
                <a:solidFill>
                  <a:srgbClr val="253439"/>
                </a:solidFill>
                <a:latin typeface="Red Hat Display" panose="02010303040201060303" pitchFamily="2" charset="0"/>
                <a:ea typeface="Red Hat Display" panose="02010303040201060303" pitchFamily="2" charset="0"/>
                <a:cs typeface="Red Hat Display" panose="02010303040201060303" pitchFamily="2" charset="0"/>
                <a:sym typeface="HK Grotesk"/>
              </a:rPr>
              <a:t>Framework </a:t>
            </a:r>
            <a:r>
              <a:rPr lang="en-US" sz="2933" dirty="0" err="1">
                <a:solidFill>
                  <a:srgbClr val="253439"/>
                </a:solidFill>
                <a:latin typeface="Red Hat Display" panose="02010303040201060303" pitchFamily="2" charset="0"/>
                <a:ea typeface="Red Hat Display" panose="02010303040201060303" pitchFamily="2" charset="0"/>
                <a:cs typeface="Red Hat Display" panose="02010303040201060303" pitchFamily="2" charset="0"/>
                <a:sym typeface="HK Grotesk"/>
              </a:rPr>
              <a:t>Programme</a:t>
            </a:r>
            <a:r>
              <a:rPr lang="en-US" sz="2933" dirty="0">
                <a:solidFill>
                  <a:srgbClr val="253439"/>
                </a:solidFill>
                <a:latin typeface="Red Hat Display" panose="02010303040201060303" pitchFamily="2" charset="0"/>
                <a:ea typeface="Red Hat Display" panose="02010303040201060303" pitchFamily="2" charset="0"/>
                <a:cs typeface="Red Hat Display" panose="02010303040201060303" pitchFamily="2" charset="0"/>
                <a:sym typeface="HK Grotesk"/>
              </a:rPr>
              <a:t> Unit</a:t>
            </a:r>
          </a:p>
        </p:txBody>
      </p:sp>
      <p:sp>
        <p:nvSpPr>
          <p:cNvPr id="9" name="TextBox 9"/>
          <p:cNvSpPr txBox="1"/>
          <p:nvPr/>
        </p:nvSpPr>
        <p:spPr>
          <a:xfrm>
            <a:off x="4019871" y="660400"/>
            <a:ext cx="7966037" cy="1212640"/>
          </a:xfrm>
          <a:prstGeom prst="rect">
            <a:avLst/>
          </a:prstGeom>
        </p:spPr>
        <p:txBody>
          <a:bodyPr wrap="square" lIns="0" tIns="0" rIns="0" bIns="0" rtlCol="0" anchor="t">
            <a:spAutoFit/>
          </a:bodyPr>
          <a:lstStyle/>
          <a:p>
            <a:pPr algn="ctr">
              <a:lnSpc>
                <a:spcPts val="11208"/>
              </a:lnSpc>
            </a:pPr>
            <a:r>
              <a:rPr lang="en-US" sz="4000" b="1" dirty="0">
                <a:solidFill>
                  <a:srgbClr val="253439"/>
                </a:solidFill>
                <a:latin typeface="Red Hat Display" panose="02010303040201060303" pitchFamily="2" charset="0"/>
                <a:ea typeface="Red Hat Display" panose="02010303040201060303" pitchFamily="2" charset="0"/>
                <a:cs typeface="Red Hat Display" panose="02010303040201060303" pitchFamily="2" charset="0"/>
                <a:sym typeface="Glacial Indifference Bold"/>
              </a:rPr>
              <a:t>Horizon Europe Support Schemes</a:t>
            </a:r>
          </a:p>
        </p:txBody>
      </p:sp>
      <p:sp>
        <p:nvSpPr>
          <p:cNvPr id="11" name="AutoShape 11"/>
          <p:cNvSpPr/>
          <p:nvPr/>
        </p:nvSpPr>
        <p:spPr>
          <a:xfrm>
            <a:off x="3990182" y="2148265"/>
            <a:ext cx="7422" cy="2890867"/>
          </a:xfrm>
          <a:prstGeom prst="line">
            <a:avLst/>
          </a:prstGeom>
          <a:ln w="133350" cap="flat">
            <a:solidFill>
              <a:srgbClr val="D15353"/>
            </a:solidFill>
            <a:prstDash val="solid"/>
            <a:headEnd type="none" w="sm" len="sm"/>
            <a:tailEnd type="none" w="sm" len="sm"/>
          </a:ln>
        </p:spPr>
        <p:txBody>
          <a:bodyPr/>
          <a:lstStyle/>
          <a:p>
            <a:endParaRPr lang="en-MT" sz="1200"/>
          </a:p>
        </p:txBody>
      </p:sp>
      <p:pic>
        <p:nvPicPr>
          <p:cNvPr id="15" name="Picture 14">
            <a:extLst>
              <a:ext uri="{FF2B5EF4-FFF2-40B4-BE49-F238E27FC236}">
                <a16:creationId xmlns:a16="http://schemas.microsoft.com/office/drawing/2014/main" id="{89A4CD7F-A093-DAE1-A957-F9C94EE8EC6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91200" y="231064"/>
            <a:ext cx="2200800" cy="763377"/>
          </a:xfrm>
          <a:prstGeom prst="rect">
            <a:avLst/>
          </a:prstGeom>
          <a:noFill/>
          <a:ln>
            <a:noFill/>
          </a:ln>
        </p:spPr>
      </p:pic>
      <p:pic>
        <p:nvPicPr>
          <p:cNvPr id="12" name="Picture 11" descr="A poster for a company&#10;&#10;Description automatically generated">
            <a:extLst>
              <a:ext uri="{FF2B5EF4-FFF2-40B4-BE49-F238E27FC236}">
                <a16:creationId xmlns:a16="http://schemas.microsoft.com/office/drawing/2014/main" id="{A4EAB0D6-5C27-1C5A-6F1D-F173AC7A83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1244" y="2862043"/>
            <a:ext cx="7229236" cy="39718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D0C0-7F85-A504-9D92-9DDDC75F6A2D}"/>
              </a:ext>
            </a:extLst>
          </p:cNvPr>
          <p:cNvSpPr>
            <a:spLocks noGrp="1"/>
          </p:cNvSpPr>
          <p:nvPr>
            <p:ph type="title"/>
          </p:nvPr>
        </p:nvSpPr>
        <p:spPr/>
        <p:txBody>
          <a:bodyPr>
            <a:normAutofit/>
          </a:bodyPr>
          <a:lstStyle/>
          <a:p>
            <a:r>
              <a:rPr lang="en-GB" sz="4800" u="sng" dirty="0">
                <a:solidFill>
                  <a:srgbClr val="002060"/>
                </a:solidFill>
              </a:rPr>
              <a:t>PF2MT 2/2</a:t>
            </a:r>
          </a:p>
        </p:txBody>
      </p:sp>
      <p:sp>
        <p:nvSpPr>
          <p:cNvPr id="3" name="Content Placeholder 2">
            <a:extLst>
              <a:ext uri="{FF2B5EF4-FFF2-40B4-BE49-F238E27FC236}">
                <a16:creationId xmlns:a16="http://schemas.microsoft.com/office/drawing/2014/main" id="{E3DB4BE7-D884-9C78-F8A4-6230FD41396D}"/>
              </a:ext>
            </a:extLst>
          </p:cNvPr>
          <p:cNvSpPr>
            <a:spLocks noGrp="1"/>
          </p:cNvSpPr>
          <p:nvPr>
            <p:ph idx="1"/>
          </p:nvPr>
        </p:nvSpPr>
        <p:spPr/>
        <p:txBody>
          <a:bodyPr/>
          <a:lstStyle/>
          <a:p>
            <a:pPr marL="0" indent="0">
              <a:buNone/>
            </a:pPr>
            <a:r>
              <a:rPr lang="en-GB" u="sng" dirty="0"/>
              <a:t>How it works?</a:t>
            </a:r>
          </a:p>
          <a:p>
            <a:r>
              <a:rPr lang="en-GB" dirty="0"/>
              <a:t>Researchers identify and contact supervisor from Malta</a:t>
            </a:r>
          </a:p>
          <a:p>
            <a:r>
              <a:rPr lang="en-GB" dirty="0"/>
              <a:t>Submission of PF2MT application form → administrative check</a:t>
            </a:r>
          </a:p>
          <a:p>
            <a:r>
              <a:rPr lang="en-GB" dirty="0"/>
              <a:t>Researchers attend the masterclass </a:t>
            </a:r>
          </a:p>
          <a:p>
            <a:r>
              <a:rPr lang="en-GB" dirty="0"/>
              <a:t>50% financing following participation and 50% following submission of the proposal to the MSCA PF 2025 call</a:t>
            </a:r>
          </a:p>
          <a:p>
            <a:pPr marL="0" indent="0">
              <a:buNone/>
            </a:pPr>
            <a:r>
              <a:rPr lang="en-GB" u="sng" dirty="0"/>
              <a:t>Interested to host postdocs?</a:t>
            </a:r>
          </a:p>
          <a:p>
            <a:r>
              <a:rPr lang="en-GB" dirty="0"/>
              <a:t>Expressions of interests for supervisors</a:t>
            </a:r>
          </a:p>
          <a:p>
            <a:r>
              <a:rPr lang="en-GB" dirty="0"/>
              <a:t>Worldwide promotion</a:t>
            </a:r>
          </a:p>
          <a:p>
            <a:endParaRPr lang="en-GB" dirty="0">
              <a:solidFill>
                <a:schemeClr val="tx2"/>
              </a:solidFill>
            </a:endParaRPr>
          </a:p>
        </p:txBody>
      </p:sp>
      <p:sp>
        <p:nvSpPr>
          <p:cNvPr id="4" name="Footer Placeholder 3">
            <a:extLst>
              <a:ext uri="{FF2B5EF4-FFF2-40B4-BE49-F238E27FC236}">
                <a16:creationId xmlns:a16="http://schemas.microsoft.com/office/drawing/2014/main" id="{D841F9CE-56DD-6449-C850-5A71FBC635BE}"/>
              </a:ext>
            </a:extLst>
          </p:cNvPr>
          <p:cNvSpPr>
            <a:spLocks noGrp="1"/>
          </p:cNvSpPr>
          <p:nvPr>
            <p:ph type="ftr" sz="quarter" idx="11"/>
          </p:nvPr>
        </p:nvSpPr>
        <p:spPr/>
        <p:txBody>
          <a:bodyPr/>
          <a:lstStyle/>
          <a:p>
            <a:r>
              <a:rPr lang="en-GB"/>
              <a:t>Disclaimer: Information not legally binding</a:t>
            </a:r>
          </a:p>
        </p:txBody>
      </p:sp>
    </p:spTree>
    <p:extLst>
      <p:ext uri="{BB962C8B-B14F-4D97-AF65-F5344CB8AC3E}">
        <p14:creationId xmlns:p14="http://schemas.microsoft.com/office/powerpoint/2010/main" val="94598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88DFC-02C7-4469-9AD4-0998F2D1A83C}"/>
              </a:ext>
            </a:extLst>
          </p:cNvPr>
          <p:cNvSpPr>
            <a:spLocks noGrp="1"/>
          </p:cNvSpPr>
          <p:nvPr>
            <p:ph idx="1"/>
          </p:nvPr>
        </p:nvSpPr>
        <p:spPr>
          <a:xfrm>
            <a:off x="404304" y="1487699"/>
            <a:ext cx="6800060" cy="4652041"/>
          </a:xfrm>
        </p:spPr>
        <p:txBody>
          <a:bodyPr>
            <a:normAutofit/>
          </a:bodyPr>
          <a:lstStyle/>
          <a:p>
            <a:pPr marL="0" indent="0">
              <a:buNone/>
            </a:pPr>
            <a:endParaRPr lang="en-GB" sz="2000" dirty="0">
              <a:solidFill>
                <a:schemeClr val="accent1">
                  <a:lumMod val="75000"/>
                </a:schemeClr>
              </a:solidFill>
              <a:cs typeface="Times New Roman" panose="02020603050405020304" pitchFamily="18" charset="0"/>
            </a:endParaRPr>
          </a:p>
          <a:p>
            <a:pPr marL="0" indent="0" algn="just">
              <a:buNone/>
            </a:pPr>
            <a:r>
              <a:rPr lang="en-GB" sz="2400" b="1" i="0" dirty="0">
                <a:solidFill>
                  <a:srgbClr val="002060"/>
                </a:solidFill>
                <a:effectLst/>
                <a:cs typeface="Times New Roman" panose="02020603050405020304" pitchFamily="18" charset="0"/>
              </a:rPr>
              <a:t>Aims</a:t>
            </a:r>
            <a:r>
              <a:rPr lang="en-GB" sz="2400" b="0" i="0" dirty="0">
                <a:solidFill>
                  <a:srgbClr val="002060"/>
                </a:solidFill>
                <a:effectLst/>
                <a:cs typeface="Times New Roman" panose="02020603050405020304" pitchFamily="18" charset="0"/>
              </a:rPr>
              <a:t>: Strengthen the opportunities for talented researchers to obtain grants from the European Research Council (ERC) for excellent and ground-breaking research based on researchers’ own ideas within all areas of research. </a:t>
            </a:r>
          </a:p>
          <a:p>
            <a:pPr marL="0" indent="0" algn="just">
              <a:buNone/>
            </a:pPr>
            <a:endParaRPr lang="en-GB" sz="2400" dirty="0">
              <a:solidFill>
                <a:srgbClr val="002060"/>
              </a:solidFill>
              <a:cs typeface="Times New Roman" panose="02020603050405020304" pitchFamily="18" charset="0"/>
            </a:endParaRPr>
          </a:p>
          <a:p>
            <a:pPr marL="0" indent="0" algn="just">
              <a:buNone/>
            </a:pPr>
            <a:r>
              <a:rPr lang="en-GB" sz="2400" b="0" i="0" dirty="0">
                <a:solidFill>
                  <a:srgbClr val="002060"/>
                </a:solidFill>
                <a:effectLst/>
                <a:cs typeface="Times New Roman" panose="02020603050405020304" pitchFamily="18" charset="0"/>
              </a:rPr>
              <a:t>The call is open until end of the year with 3 cut offs:</a:t>
            </a:r>
          </a:p>
          <a:p>
            <a:pPr algn="just">
              <a:buFont typeface="Wingdings" panose="05000000000000000000" pitchFamily="2" charset="2"/>
              <a:buChar char="Ø"/>
            </a:pPr>
            <a:r>
              <a:rPr lang="en-GB" sz="2400" b="0" i="0" dirty="0">
                <a:solidFill>
                  <a:srgbClr val="002060"/>
                </a:solidFill>
                <a:effectLst/>
                <a:cs typeface="Times New Roman" panose="02020603050405020304" pitchFamily="18" charset="0"/>
              </a:rPr>
              <a:t>28 March 2025</a:t>
            </a:r>
          </a:p>
          <a:p>
            <a:pPr algn="just">
              <a:buFont typeface="Wingdings" panose="05000000000000000000" pitchFamily="2" charset="2"/>
              <a:buChar char="Ø"/>
            </a:pPr>
            <a:r>
              <a:rPr lang="en-GB" sz="2400" b="0" i="0" dirty="0">
                <a:solidFill>
                  <a:srgbClr val="002060"/>
                </a:solidFill>
                <a:effectLst/>
                <a:cs typeface="Times New Roman" panose="02020603050405020304" pitchFamily="18" charset="0"/>
              </a:rPr>
              <a:t>20 June 2025</a:t>
            </a:r>
          </a:p>
          <a:p>
            <a:pPr algn="just">
              <a:buFont typeface="Wingdings" panose="05000000000000000000" pitchFamily="2" charset="2"/>
              <a:buChar char="Ø"/>
            </a:pPr>
            <a:r>
              <a:rPr lang="en-GB" sz="2400" b="0" i="0" dirty="0">
                <a:solidFill>
                  <a:srgbClr val="002060"/>
                </a:solidFill>
                <a:effectLst/>
                <a:cs typeface="Times New Roman" panose="02020603050405020304" pitchFamily="18" charset="0"/>
              </a:rPr>
              <a:t>26 September 2025 (final deadline)</a:t>
            </a:r>
            <a:endParaRPr lang="en-GB" sz="2400" b="0" i="0" dirty="0">
              <a:solidFill>
                <a:schemeClr val="accent1">
                  <a:lumMod val="75000"/>
                </a:schemeClr>
              </a:solidFill>
              <a:effectLst/>
              <a:cs typeface="Times New Roman" panose="02020603050405020304" pitchFamily="18" charset="0"/>
            </a:endParaRPr>
          </a:p>
          <a:p>
            <a:pPr marL="0" indent="0" algn="just">
              <a:buNone/>
            </a:pPr>
            <a:endParaRPr lang="en-GB" sz="2400" b="0" i="0" dirty="0">
              <a:solidFill>
                <a:schemeClr val="accent1">
                  <a:lumMod val="75000"/>
                </a:schemeClr>
              </a:solidFill>
              <a:effectLst/>
              <a:cs typeface="Times New Roman" panose="02020603050405020304" pitchFamily="18" charset="0"/>
            </a:endParaRPr>
          </a:p>
          <a:p>
            <a:pPr marL="0" indent="0" algn="just">
              <a:buNone/>
            </a:pPr>
            <a:endParaRPr lang="en-GB" sz="2400" b="0" i="0" dirty="0">
              <a:solidFill>
                <a:schemeClr val="accent1">
                  <a:lumMod val="75000"/>
                </a:schemeClr>
              </a:solidFill>
              <a:effectLst/>
              <a:cs typeface="Times New Roman" panose="02020603050405020304" pitchFamily="18" charset="0"/>
            </a:endParaRPr>
          </a:p>
          <a:p>
            <a:pPr marL="0" indent="0" algn="just">
              <a:buNone/>
            </a:pPr>
            <a:endParaRPr lang="en-GB" sz="2400" b="0" i="0" dirty="0">
              <a:solidFill>
                <a:schemeClr val="accent1">
                  <a:lumMod val="75000"/>
                </a:schemeClr>
              </a:solidFill>
              <a:effectLst/>
              <a:latin typeface="Times New Roman" panose="02020603050405020304" pitchFamily="18" charset="0"/>
              <a:cs typeface="Times New Roman" panose="02020603050405020304" pitchFamily="18" charset="0"/>
            </a:endParaRPr>
          </a:p>
          <a:p>
            <a:endParaRPr lang="en-GB" dirty="0">
              <a:solidFill>
                <a:schemeClr val="accent1">
                  <a:lumMod val="75000"/>
                </a:schemeClr>
              </a:solidFill>
            </a:endParaRPr>
          </a:p>
        </p:txBody>
      </p:sp>
      <p:sp>
        <p:nvSpPr>
          <p:cNvPr id="4" name="Footer Placeholder 3">
            <a:extLst>
              <a:ext uri="{FF2B5EF4-FFF2-40B4-BE49-F238E27FC236}">
                <a16:creationId xmlns:a16="http://schemas.microsoft.com/office/drawing/2014/main" id="{94B46CD3-E745-C684-9AC5-59C66D3AFA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Disclaimer: Information not legally binding</a:t>
            </a:r>
          </a:p>
        </p:txBody>
      </p:sp>
      <p:sp>
        <p:nvSpPr>
          <p:cNvPr id="11" name="TextBox 10">
            <a:extLst>
              <a:ext uri="{FF2B5EF4-FFF2-40B4-BE49-F238E27FC236}">
                <a16:creationId xmlns:a16="http://schemas.microsoft.com/office/drawing/2014/main" id="{28A2668D-F12B-9A8F-9E2D-AB9043B3AACA}"/>
              </a:ext>
            </a:extLst>
          </p:cNvPr>
          <p:cNvSpPr txBox="1"/>
          <p:nvPr/>
        </p:nvSpPr>
        <p:spPr>
          <a:xfrm>
            <a:off x="838200" y="718259"/>
            <a:ext cx="10380260" cy="830997"/>
          </a:xfrm>
          <a:prstGeom prst="rect">
            <a:avLst/>
          </a:prstGeom>
          <a:noFill/>
        </p:spPr>
        <p:txBody>
          <a:bodyPr wrap="square">
            <a:spAutoFit/>
          </a:bodyPr>
          <a:lstStyle/>
          <a:p>
            <a:r>
              <a:rPr lang="en-GB" sz="4800" u="sng" dirty="0">
                <a:solidFill>
                  <a:srgbClr val="002060"/>
                </a:solidFill>
                <a:latin typeface="+mj-lt"/>
                <a:ea typeface="+mj-ea"/>
                <a:cs typeface="+mj-cs"/>
                <a:hlinkClick r:id="rId2">
                  <a:extLst>
                    <a:ext uri="{A12FA001-AC4F-418D-AE19-62706E023703}">
                      <ahyp:hlinkClr xmlns:ahyp="http://schemas.microsoft.com/office/drawing/2018/hyperlinkcolor" val="tx"/>
                    </a:ext>
                  </a:extLst>
                </a:hlinkClick>
              </a:rPr>
              <a:t>ERC Support Scheme</a:t>
            </a:r>
            <a:r>
              <a:rPr lang="en-GB" sz="4800" u="sng" dirty="0">
                <a:solidFill>
                  <a:srgbClr val="002060"/>
                </a:solidFill>
                <a:latin typeface="+mj-lt"/>
                <a:ea typeface="+mj-ea"/>
                <a:cs typeface="+mj-cs"/>
              </a:rPr>
              <a:t> 1/2</a:t>
            </a:r>
          </a:p>
        </p:txBody>
      </p:sp>
      <p:pic>
        <p:nvPicPr>
          <p:cNvPr id="1026" name="Picture 2">
            <a:extLst>
              <a:ext uri="{FF2B5EF4-FFF2-40B4-BE49-F238E27FC236}">
                <a16:creationId xmlns:a16="http://schemas.microsoft.com/office/drawing/2014/main" id="{D1BB4C4F-3361-050C-C2DA-57A6A5534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439" y="84100"/>
            <a:ext cx="1640148" cy="16401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62B8AD0-EBF7-95D0-9DCC-F8C4ED62B1B5}"/>
              </a:ext>
            </a:extLst>
          </p:cNvPr>
          <p:cNvPicPr>
            <a:picLocks noChangeAspect="1"/>
          </p:cNvPicPr>
          <p:nvPr/>
        </p:nvPicPr>
        <p:blipFill>
          <a:blip r:embed="rId4"/>
          <a:stretch>
            <a:fillRect/>
          </a:stretch>
        </p:blipFill>
        <p:spPr>
          <a:xfrm>
            <a:off x="7278255" y="1639543"/>
            <a:ext cx="4509441" cy="3492418"/>
          </a:xfrm>
          <a:prstGeom prst="rect">
            <a:avLst/>
          </a:prstGeom>
        </p:spPr>
      </p:pic>
      <p:sp>
        <p:nvSpPr>
          <p:cNvPr id="5" name="TextBox 4">
            <a:extLst>
              <a:ext uri="{FF2B5EF4-FFF2-40B4-BE49-F238E27FC236}">
                <a16:creationId xmlns:a16="http://schemas.microsoft.com/office/drawing/2014/main" id="{230382D7-2489-4AFB-1AEC-BD49CE1B1519}"/>
              </a:ext>
            </a:extLst>
          </p:cNvPr>
          <p:cNvSpPr txBox="1"/>
          <p:nvPr/>
        </p:nvSpPr>
        <p:spPr>
          <a:xfrm>
            <a:off x="7855974" y="5218457"/>
            <a:ext cx="3518042" cy="646331"/>
          </a:xfrm>
          <a:prstGeom prst="rect">
            <a:avLst/>
          </a:prstGeom>
          <a:noFill/>
        </p:spPr>
        <p:txBody>
          <a:bodyPr wrap="square" rtlCol="0">
            <a:spAutoFit/>
          </a:bodyPr>
          <a:lstStyle/>
          <a:p>
            <a:r>
              <a:rPr lang="en-GB" dirty="0"/>
              <a:t>Additional support for interview preparation (up to € 3,000) </a:t>
            </a:r>
          </a:p>
        </p:txBody>
      </p:sp>
    </p:spTree>
    <p:extLst>
      <p:ext uri="{BB962C8B-B14F-4D97-AF65-F5344CB8AC3E}">
        <p14:creationId xmlns:p14="http://schemas.microsoft.com/office/powerpoint/2010/main" val="8001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0B488-C402-28AA-2E34-964FFABBCE66}"/>
              </a:ext>
            </a:extLst>
          </p:cNvPr>
          <p:cNvSpPr>
            <a:spLocks noGrp="1"/>
          </p:cNvSpPr>
          <p:nvPr>
            <p:ph type="title"/>
          </p:nvPr>
        </p:nvSpPr>
        <p:spPr/>
        <p:txBody>
          <a:bodyPr>
            <a:normAutofit/>
          </a:bodyPr>
          <a:lstStyle/>
          <a:p>
            <a:r>
              <a:rPr lang="en-GB" sz="4800" u="sng" dirty="0"/>
              <a:t>ERC Support Scheme 2/2</a:t>
            </a:r>
            <a:endParaRPr lang="en-GB" sz="4800" u="sng" dirty="0">
              <a:solidFill>
                <a:srgbClr val="002060"/>
              </a:solidFill>
            </a:endParaRPr>
          </a:p>
        </p:txBody>
      </p:sp>
      <p:sp>
        <p:nvSpPr>
          <p:cNvPr id="3" name="Content Placeholder 2">
            <a:extLst>
              <a:ext uri="{FF2B5EF4-FFF2-40B4-BE49-F238E27FC236}">
                <a16:creationId xmlns:a16="http://schemas.microsoft.com/office/drawing/2014/main" id="{FD9A0A94-5E76-45FC-FBC0-44A08950C713}"/>
              </a:ext>
            </a:extLst>
          </p:cNvPr>
          <p:cNvSpPr>
            <a:spLocks noGrp="1"/>
          </p:cNvSpPr>
          <p:nvPr>
            <p:ph idx="1"/>
          </p:nvPr>
        </p:nvSpPr>
        <p:spPr>
          <a:xfrm>
            <a:off x="838200" y="1462768"/>
            <a:ext cx="10515600" cy="4351338"/>
          </a:xfrm>
        </p:spPr>
        <p:txBody>
          <a:bodyPr>
            <a:normAutofit/>
          </a:bodyPr>
          <a:lstStyle/>
          <a:p>
            <a:pPr marL="0" indent="0">
              <a:buNone/>
            </a:pPr>
            <a:endParaRPr lang="en-GB" dirty="0">
              <a:solidFill>
                <a:srgbClr val="002060"/>
              </a:solidFill>
            </a:endParaRPr>
          </a:p>
          <a:p>
            <a:r>
              <a:rPr lang="en-GB" dirty="0">
                <a:solidFill>
                  <a:srgbClr val="002060"/>
                </a:solidFill>
              </a:rPr>
              <a:t>Short application form including project brief and selected training (for Option B)</a:t>
            </a:r>
          </a:p>
          <a:p>
            <a:r>
              <a:rPr lang="en-GB" dirty="0">
                <a:solidFill>
                  <a:srgbClr val="002060"/>
                </a:solidFill>
              </a:rPr>
              <a:t>External evaluation</a:t>
            </a:r>
          </a:p>
          <a:p>
            <a:r>
              <a:rPr lang="en-GB" dirty="0">
                <a:solidFill>
                  <a:srgbClr val="002060"/>
                </a:solidFill>
              </a:rPr>
              <a:t>No Grant Agreement</a:t>
            </a:r>
          </a:p>
          <a:p>
            <a:r>
              <a:rPr lang="en-GB" dirty="0">
                <a:solidFill>
                  <a:srgbClr val="002060"/>
                </a:solidFill>
              </a:rPr>
              <a:t>100% reimbursement upon submission of final report, supporting docs and proof of submission</a:t>
            </a:r>
          </a:p>
          <a:p>
            <a:r>
              <a:rPr lang="en-GB" dirty="0">
                <a:solidFill>
                  <a:srgbClr val="002060"/>
                </a:solidFill>
              </a:rPr>
              <a:t>Option A: List of mentors provided by ERCEA. Travel cost to the mentor is also eligible</a:t>
            </a:r>
          </a:p>
          <a:p>
            <a:r>
              <a:rPr lang="en-GB" dirty="0">
                <a:solidFill>
                  <a:srgbClr val="002060"/>
                </a:solidFill>
              </a:rPr>
              <a:t>Option B: Online or on-site training</a:t>
            </a:r>
          </a:p>
          <a:p>
            <a:r>
              <a:rPr lang="en-GB" dirty="0">
                <a:hlinkClick r:id="rId2"/>
              </a:rPr>
              <a:t>Call page </a:t>
            </a:r>
            <a:r>
              <a:rPr lang="en-GB" dirty="0"/>
              <a:t>with rules and application form</a:t>
            </a:r>
            <a:endParaRPr lang="en-GB" dirty="0">
              <a:solidFill>
                <a:srgbClr val="002060"/>
              </a:solidFill>
            </a:endParaRPr>
          </a:p>
          <a:p>
            <a:endParaRPr lang="en-GB" dirty="0"/>
          </a:p>
        </p:txBody>
      </p:sp>
      <p:sp>
        <p:nvSpPr>
          <p:cNvPr id="4" name="Footer Placeholder 3">
            <a:extLst>
              <a:ext uri="{FF2B5EF4-FFF2-40B4-BE49-F238E27FC236}">
                <a16:creationId xmlns:a16="http://schemas.microsoft.com/office/drawing/2014/main" id="{6E60891F-28C1-0730-7039-A93AED1ADFCA}"/>
              </a:ext>
            </a:extLst>
          </p:cNvPr>
          <p:cNvSpPr>
            <a:spLocks noGrp="1"/>
          </p:cNvSpPr>
          <p:nvPr>
            <p:ph type="ftr" sz="quarter" idx="11"/>
          </p:nvPr>
        </p:nvSpPr>
        <p:spPr/>
        <p:txBody>
          <a:bodyPr/>
          <a:lstStyle/>
          <a:p>
            <a:r>
              <a:rPr lang="en-GB"/>
              <a:t>Disclaimer: Information not legally binding</a:t>
            </a:r>
          </a:p>
        </p:txBody>
      </p:sp>
      <p:pic>
        <p:nvPicPr>
          <p:cNvPr id="5" name="Picture 4">
            <a:extLst>
              <a:ext uri="{FF2B5EF4-FFF2-40B4-BE49-F238E27FC236}">
                <a16:creationId xmlns:a16="http://schemas.microsoft.com/office/drawing/2014/main" id="{0AEE4E13-B783-B0E2-F20C-03D581C19C70}"/>
              </a:ext>
            </a:extLst>
          </p:cNvPr>
          <p:cNvPicPr>
            <a:picLocks noChangeAspect="1"/>
          </p:cNvPicPr>
          <p:nvPr/>
        </p:nvPicPr>
        <p:blipFill>
          <a:blip r:embed="rId3"/>
          <a:stretch>
            <a:fillRect/>
          </a:stretch>
        </p:blipFill>
        <p:spPr>
          <a:xfrm>
            <a:off x="8672052" y="4512834"/>
            <a:ext cx="3519948" cy="2345166"/>
          </a:xfrm>
          <a:prstGeom prst="rect">
            <a:avLst/>
          </a:prstGeom>
        </p:spPr>
      </p:pic>
    </p:spTree>
    <p:extLst>
      <p:ext uri="{BB962C8B-B14F-4D97-AF65-F5344CB8AC3E}">
        <p14:creationId xmlns:p14="http://schemas.microsoft.com/office/powerpoint/2010/main" val="417704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CC29-E629-DD2A-D8BE-657FFD0C240F}"/>
              </a:ext>
            </a:extLst>
          </p:cNvPr>
          <p:cNvSpPr>
            <a:spLocks noGrp="1"/>
          </p:cNvSpPr>
          <p:nvPr>
            <p:ph type="title"/>
          </p:nvPr>
        </p:nvSpPr>
        <p:spPr/>
        <p:txBody>
          <a:bodyPr/>
          <a:lstStyle/>
          <a:p>
            <a:r>
              <a:rPr lang="en-GB" dirty="0"/>
              <a:t>EIC Support Scheme 1/3</a:t>
            </a:r>
          </a:p>
        </p:txBody>
      </p:sp>
      <p:sp>
        <p:nvSpPr>
          <p:cNvPr id="3" name="Content Placeholder 2">
            <a:extLst>
              <a:ext uri="{FF2B5EF4-FFF2-40B4-BE49-F238E27FC236}">
                <a16:creationId xmlns:a16="http://schemas.microsoft.com/office/drawing/2014/main" id="{BB2316FE-CBCA-6105-CEBB-B7158AEE16A9}"/>
              </a:ext>
            </a:extLst>
          </p:cNvPr>
          <p:cNvSpPr>
            <a:spLocks noGrp="1"/>
          </p:cNvSpPr>
          <p:nvPr>
            <p:ph idx="1"/>
          </p:nvPr>
        </p:nvSpPr>
        <p:spPr>
          <a:xfrm>
            <a:off x="838200" y="1690688"/>
            <a:ext cx="10515600" cy="4351338"/>
          </a:xfrm>
        </p:spPr>
        <p:txBody>
          <a:bodyPr/>
          <a:lstStyle/>
          <a:p>
            <a:r>
              <a:rPr lang="en-GB" dirty="0">
                <a:ea typeface="Calibri Light" panose="020F0302020204030204" pitchFamily="34" charset="0"/>
              </a:rPr>
              <a:t>Support for Maltese entities intending to submit a proposal to the </a:t>
            </a:r>
            <a:r>
              <a:rPr lang="en-GB" b="1" dirty="0">
                <a:ea typeface="Calibri Light" panose="020F0302020204030204" pitchFamily="34" charset="0"/>
              </a:rPr>
              <a:t>European Innovation Council </a:t>
            </a:r>
            <a:r>
              <a:rPr lang="en-GB" dirty="0">
                <a:ea typeface="Calibri Light" panose="020F0302020204030204" pitchFamily="34" charset="0"/>
              </a:rPr>
              <a:t>as </a:t>
            </a:r>
            <a:r>
              <a:rPr lang="en-GB" u="sng" dirty="0">
                <a:ea typeface="Calibri Light" panose="020F0302020204030204" pitchFamily="34" charset="0"/>
              </a:rPr>
              <a:t>Coordinator of a consortium or sole applicants</a:t>
            </a:r>
            <a:r>
              <a:rPr lang="en-GB" dirty="0">
                <a:ea typeface="Calibri Light" panose="020F0302020204030204" pitchFamily="34" charset="0"/>
              </a:rPr>
              <a:t> to engage:</a:t>
            </a:r>
            <a:br>
              <a:rPr lang="en-GB" dirty="0">
                <a:ea typeface="Calibri Light" panose="020F0302020204030204" pitchFamily="34" charset="0"/>
              </a:rPr>
            </a:br>
            <a:endParaRPr lang="en-GB" dirty="0">
              <a:ea typeface="Calibri Light" panose="020F0302020204030204" pitchFamily="34" charset="0"/>
            </a:endParaRPr>
          </a:p>
          <a:p>
            <a:pPr lvl="1"/>
            <a:r>
              <a:rPr lang="en-GB" dirty="0">
                <a:ea typeface="Calibri Light" panose="020F0302020204030204" pitchFamily="34" charset="0"/>
              </a:rPr>
              <a:t>A) Grant writing consultant (up to EUR 10k) – All calls</a:t>
            </a:r>
          </a:p>
          <a:p>
            <a:pPr lvl="1"/>
            <a:r>
              <a:rPr lang="en-GB" dirty="0">
                <a:ea typeface="Calibri Light" panose="020F0302020204030204" pitchFamily="34" charset="0"/>
              </a:rPr>
              <a:t>B) Business Coach (up to EUR 5k) – Accelerator Stage 1 only</a:t>
            </a:r>
          </a:p>
          <a:p>
            <a:pPr lvl="1"/>
            <a:r>
              <a:rPr lang="en-GB" dirty="0">
                <a:ea typeface="Calibri Light" panose="020F0302020204030204" pitchFamily="34" charset="0"/>
              </a:rPr>
              <a:t>C) Pitch Coach (up to EUR 2k) – Transition Stage 2 &amp; Accelerator Stage 1</a:t>
            </a:r>
          </a:p>
          <a:p>
            <a:pPr marL="0" indent="0">
              <a:buNone/>
            </a:pPr>
            <a:endParaRPr lang="en-GB" dirty="0">
              <a:ea typeface="Calibri Light" panose="020F0302020204030204" pitchFamily="34" charset="0"/>
            </a:endParaRPr>
          </a:p>
          <a:p>
            <a:r>
              <a:rPr lang="en-GB" dirty="0">
                <a:ea typeface="Calibri Light" panose="020F0302020204030204" pitchFamily="34" charset="0"/>
              </a:rPr>
              <a:t>The application itself is very simple, all forms can be found on the website. We require:</a:t>
            </a:r>
          </a:p>
          <a:p>
            <a:pPr lvl="1"/>
            <a:r>
              <a:rPr lang="en-GB" dirty="0">
                <a:ea typeface="Calibri Light" panose="020F0302020204030204" pitchFamily="34" charset="0"/>
              </a:rPr>
              <a:t>Concept note, profiles of 3 consultants you are considering engaging, de minimis declaration (for profit-making entities), and proof you submitted!</a:t>
            </a:r>
          </a:p>
          <a:p>
            <a:endParaRPr lang="en-GB" dirty="0"/>
          </a:p>
        </p:txBody>
      </p:sp>
    </p:spTree>
    <p:extLst>
      <p:ext uri="{BB962C8B-B14F-4D97-AF65-F5344CB8AC3E}">
        <p14:creationId xmlns:p14="http://schemas.microsoft.com/office/powerpoint/2010/main" val="3663160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D7180-5F47-A016-8F47-F101FDB2B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476B0-DF72-836F-6B24-E4608A1094BA}"/>
              </a:ext>
            </a:extLst>
          </p:cNvPr>
          <p:cNvSpPr>
            <a:spLocks noGrp="1"/>
          </p:cNvSpPr>
          <p:nvPr>
            <p:ph type="title"/>
          </p:nvPr>
        </p:nvSpPr>
        <p:spPr/>
        <p:txBody>
          <a:bodyPr/>
          <a:lstStyle/>
          <a:p>
            <a:r>
              <a:rPr lang="en-GB" dirty="0"/>
              <a:t>EIC Support Scheme 2/3</a:t>
            </a:r>
          </a:p>
        </p:txBody>
      </p:sp>
      <p:sp>
        <p:nvSpPr>
          <p:cNvPr id="3" name="Content Placeholder 2">
            <a:extLst>
              <a:ext uri="{FF2B5EF4-FFF2-40B4-BE49-F238E27FC236}">
                <a16:creationId xmlns:a16="http://schemas.microsoft.com/office/drawing/2014/main" id="{DA426B92-9CE2-596C-02B9-BA1009E1DB33}"/>
              </a:ext>
            </a:extLst>
          </p:cNvPr>
          <p:cNvSpPr>
            <a:spLocks noGrp="1"/>
          </p:cNvSpPr>
          <p:nvPr>
            <p:ph idx="1"/>
          </p:nvPr>
        </p:nvSpPr>
        <p:spPr>
          <a:xfrm>
            <a:off x="737616" y="1834769"/>
            <a:ext cx="10515600" cy="4351338"/>
          </a:xfrm>
        </p:spPr>
        <p:txBody>
          <a:bodyPr>
            <a:normAutofit/>
          </a:bodyPr>
          <a:lstStyle/>
          <a:p>
            <a:pPr algn="l">
              <a:buFont typeface="Arial" panose="020B0604020202020204" pitchFamily="34" charset="0"/>
              <a:buChar char="•"/>
            </a:pPr>
            <a:r>
              <a:rPr lang="en-GB" i="0" dirty="0">
                <a:effectLst/>
                <a:ea typeface="Calibri Light" panose="020F0302020204030204" pitchFamily="34" charset="0"/>
              </a:rPr>
              <a:t>The cut-offs are always </a:t>
            </a:r>
            <a:r>
              <a:rPr lang="en-GB" b="1" i="0" dirty="0">
                <a:effectLst/>
                <a:ea typeface="Calibri Light" panose="020F0302020204030204" pitchFamily="34" charset="0"/>
              </a:rPr>
              <a:t>4 months before </a:t>
            </a:r>
            <a:r>
              <a:rPr lang="en-GB" i="0" dirty="0">
                <a:effectLst/>
                <a:ea typeface="Calibri Light" panose="020F0302020204030204" pitchFamily="34" charset="0"/>
              </a:rPr>
              <a:t>the relevant EIC cut-offs:</a:t>
            </a:r>
            <a:br>
              <a:rPr lang="en-GB" dirty="0">
                <a:ea typeface="Calibri Light" panose="020F0302020204030204" pitchFamily="34" charset="0"/>
              </a:rPr>
            </a:br>
            <a:endParaRPr lang="en-GB" i="0" dirty="0">
              <a:effectLst/>
              <a:ea typeface="Calibri Light" panose="020F0302020204030204" pitchFamily="34" charset="0"/>
            </a:endParaRPr>
          </a:p>
          <a:p>
            <a:pPr algn="l">
              <a:lnSpc>
                <a:spcPct val="120000"/>
              </a:lnSpc>
              <a:buFont typeface="Wingdings" panose="05000000000000000000" pitchFamily="2" charset="2"/>
              <a:buChar char="Ø"/>
            </a:pPr>
            <a:r>
              <a:rPr lang="en-GB" i="0" dirty="0">
                <a:effectLst/>
                <a:ea typeface="Calibri Light" panose="020F0302020204030204" pitchFamily="34" charset="0"/>
              </a:rPr>
              <a:t>EIC Pathfinder Open 21/05/25 </a:t>
            </a:r>
            <a:r>
              <a:rPr lang="en-GB" i="0" dirty="0">
                <a:effectLst/>
                <a:ea typeface="Calibri Light" panose="020F0302020204030204" pitchFamily="34" charset="0"/>
                <a:sym typeface="Wingdings" panose="05000000000000000000" pitchFamily="2" charset="2"/>
              </a:rPr>
              <a:t> Our cut-off: </a:t>
            </a:r>
            <a:r>
              <a:rPr lang="en-GB" i="0" dirty="0">
                <a:solidFill>
                  <a:srgbClr val="FF0000"/>
                </a:solidFill>
                <a:effectLst/>
                <a:ea typeface="Calibri Light" panose="020F0302020204030204" pitchFamily="34" charset="0"/>
                <a:sym typeface="Wingdings" panose="05000000000000000000" pitchFamily="2" charset="2"/>
              </a:rPr>
              <a:t>21/01/25</a:t>
            </a:r>
            <a:endParaRPr lang="en-GB" i="0" dirty="0">
              <a:solidFill>
                <a:srgbClr val="FF0000"/>
              </a:solidFill>
              <a:effectLst/>
              <a:ea typeface="Calibri Light" panose="020F0302020204030204" pitchFamily="34" charset="0"/>
            </a:endParaRPr>
          </a:p>
          <a:p>
            <a:pPr>
              <a:lnSpc>
                <a:spcPct val="120000"/>
              </a:lnSpc>
              <a:buFont typeface="Wingdings" panose="05000000000000000000" pitchFamily="2" charset="2"/>
              <a:buChar char="Ø"/>
            </a:pPr>
            <a:r>
              <a:rPr lang="en-GB" dirty="0">
                <a:ea typeface="Calibri Light" panose="020F0302020204030204" pitchFamily="34" charset="0"/>
              </a:rPr>
              <a:t>EIC Pathfinder Challenges 29/10/25 </a:t>
            </a:r>
            <a:r>
              <a:rPr lang="en-GB" dirty="0">
                <a:ea typeface="Calibri Light" panose="020F0302020204030204" pitchFamily="34" charset="0"/>
                <a:sym typeface="Wingdings" panose="05000000000000000000" pitchFamily="2" charset="2"/>
              </a:rPr>
              <a:t></a:t>
            </a:r>
            <a:r>
              <a:rPr lang="en-GB" i="0" dirty="0">
                <a:effectLst/>
                <a:ea typeface="Calibri Light" panose="020F0302020204030204" pitchFamily="34" charset="0"/>
                <a:sym typeface="Wingdings" panose="05000000000000000000" pitchFamily="2" charset="2"/>
              </a:rPr>
              <a:t>Our cut-off: </a:t>
            </a:r>
            <a:r>
              <a:rPr lang="en-GB" b="1" i="0" dirty="0">
                <a:solidFill>
                  <a:schemeClr val="accent3"/>
                </a:solidFill>
                <a:effectLst/>
                <a:ea typeface="Calibri Light" panose="020F0302020204030204" pitchFamily="34" charset="0"/>
                <a:sym typeface="Wingdings" panose="05000000000000000000" pitchFamily="2" charset="2"/>
              </a:rPr>
              <a:t>29/06/25</a:t>
            </a:r>
            <a:endParaRPr lang="en-GB" b="1" dirty="0">
              <a:solidFill>
                <a:schemeClr val="accent3"/>
              </a:solidFill>
              <a:ea typeface="Calibri Light" panose="020F0302020204030204" pitchFamily="34" charset="0"/>
            </a:endParaRPr>
          </a:p>
          <a:p>
            <a:pPr algn="l">
              <a:lnSpc>
                <a:spcPct val="120000"/>
              </a:lnSpc>
              <a:buFont typeface="Wingdings" panose="05000000000000000000" pitchFamily="2" charset="2"/>
              <a:buChar char="Ø"/>
            </a:pPr>
            <a:r>
              <a:rPr lang="en-GB" i="0" dirty="0">
                <a:effectLst/>
                <a:ea typeface="Calibri Light" panose="020F0302020204030204" pitchFamily="34" charset="0"/>
              </a:rPr>
              <a:t>EIC Transition 17/09/25</a:t>
            </a:r>
            <a:r>
              <a:rPr lang="en-GB" dirty="0">
                <a:ea typeface="Calibri Light" panose="020F0302020204030204" pitchFamily="34" charset="0"/>
                <a:sym typeface="Wingdings" panose="05000000000000000000" pitchFamily="2" charset="2"/>
              </a:rPr>
              <a:t> </a:t>
            </a:r>
            <a:r>
              <a:rPr lang="en-GB" i="0" dirty="0">
                <a:effectLst/>
                <a:ea typeface="Calibri Light" panose="020F0302020204030204" pitchFamily="34" charset="0"/>
                <a:sym typeface="Wingdings" panose="05000000000000000000" pitchFamily="2" charset="2"/>
              </a:rPr>
              <a:t> Our cut-off: </a:t>
            </a:r>
            <a:r>
              <a:rPr lang="en-GB" b="1" i="0" dirty="0">
                <a:solidFill>
                  <a:schemeClr val="accent3"/>
                </a:solidFill>
                <a:effectLst/>
                <a:ea typeface="Calibri Light" panose="020F0302020204030204" pitchFamily="34" charset="0"/>
                <a:sym typeface="Wingdings" panose="05000000000000000000" pitchFamily="2" charset="2"/>
              </a:rPr>
              <a:t>17/05/25</a:t>
            </a:r>
            <a:endParaRPr lang="en-GB" b="1" i="0" dirty="0">
              <a:solidFill>
                <a:schemeClr val="accent3"/>
              </a:solidFill>
              <a:effectLst/>
              <a:ea typeface="Calibri Light" panose="020F0302020204030204" pitchFamily="34" charset="0"/>
            </a:endParaRPr>
          </a:p>
          <a:p>
            <a:pPr algn="l">
              <a:lnSpc>
                <a:spcPct val="120000"/>
              </a:lnSpc>
              <a:buFont typeface="Wingdings" panose="05000000000000000000" pitchFamily="2" charset="2"/>
              <a:buChar char="Ø"/>
            </a:pPr>
            <a:r>
              <a:rPr lang="en-GB" i="0" dirty="0">
                <a:effectLst/>
                <a:ea typeface="Calibri Light" panose="020F0302020204030204" pitchFamily="34" charset="0"/>
              </a:rPr>
              <a:t>EIC Accelerator Open &amp; Challenges – Stage 1 always open, stage 2 cut-offs: 12/03/25 &amp; 1/10/25 </a:t>
            </a:r>
            <a:r>
              <a:rPr lang="en-GB" dirty="0">
                <a:ea typeface="Calibri Light" panose="020F0302020204030204" pitchFamily="34" charset="0"/>
                <a:sym typeface="Wingdings" panose="05000000000000000000" pitchFamily="2" charset="2"/>
              </a:rPr>
              <a:t></a:t>
            </a:r>
            <a:r>
              <a:rPr lang="en-GB" i="0" dirty="0">
                <a:effectLst/>
                <a:ea typeface="Calibri Light" panose="020F0302020204030204" pitchFamily="34" charset="0"/>
                <a:sym typeface="Wingdings" panose="05000000000000000000" pitchFamily="2" charset="2"/>
              </a:rPr>
              <a:t> Our cut-off:  </a:t>
            </a:r>
            <a:r>
              <a:rPr lang="en-GB" i="0" dirty="0">
                <a:solidFill>
                  <a:srgbClr val="FF0000"/>
                </a:solidFill>
                <a:effectLst/>
                <a:ea typeface="Calibri Light" panose="020F0302020204030204" pitchFamily="34" charset="0"/>
                <a:sym typeface="Wingdings" panose="05000000000000000000" pitchFamily="2" charset="2"/>
              </a:rPr>
              <a:t>12/12/24</a:t>
            </a:r>
            <a:r>
              <a:rPr lang="en-GB" i="0" dirty="0">
                <a:effectLst/>
                <a:ea typeface="Calibri Light" panose="020F0302020204030204" pitchFamily="34" charset="0"/>
                <a:sym typeface="Wingdings" panose="05000000000000000000" pitchFamily="2" charset="2"/>
              </a:rPr>
              <a:t> &amp; </a:t>
            </a:r>
            <a:r>
              <a:rPr lang="en-GB" b="1" i="0" dirty="0">
                <a:solidFill>
                  <a:schemeClr val="accent3"/>
                </a:solidFill>
                <a:effectLst/>
                <a:ea typeface="Calibri Light" panose="020F0302020204030204" pitchFamily="34" charset="0"/>
                <a:sym typeface="Wingdings" panose="05000000000000000000" pitchFamily="2" charset="2"/>
              </a:rPr>
              <a:t>1/06/25</a:t>
            </a:r>
            <a:endParaRPr lang="en-GB" b="1" dirty="0">
              <a:solidFill>
                <a:schemeClr val="accent3"/>
              </a:solidFill>
              <a:ea typeface="Calibri Light" panose="020F0302020204030204" pitchFamily="34" charset="0"/>
            </a:endParaRPr>
          </a:p>
          <a:p>
            <a:pPr marL="0" indent="0" algn="l">
              <a:buNone/>
            </a:pPr>
            <a:br>
              <a:rPr lang="en-GB" sz="2000" dirty="0">
                <a:ea typeface="Calibri Light" panose="020F0302020204030204" pitchFamily="34" charset="0"/>
                <a:hlinkClick r:id="rId2"/>
              </a:rPr>
            </a:br>
            <a:r>
              <a:rPr lang="en-GB" sz="2000" dirty="0">
                <a:ea typeface="Calibri Light" panose="020F0302020204030204" pitchFamily="34" charset="0"/>
                <a:hlinkClick r:id="rId2"/>
              </a:rPr>
              <a:t>Call page </a:t>
            </a:r>
            <a:r>
              <a:rPr lang="en-GB" sz="2000" dirty="0">
                <a:ea typeface="Calibri Light" panose="020F0302020204030204" pitchFamily="34" charset="0"/>
              </a:rPr>
              <a:t>with documents and templates</a:t>
            </a:r>
            <a:endParaRPr lang="en-GB" sz="2000" i="0" dirty="0">
              <a:effectLst/>
              <a:ea typeface="Calibri Light" panose="020F0302020204030204" pitchFamily="34" charset="0"/>
            </a:endParaRPr>
          </a:p>
          <a:p>
            <a:endParaRPr lang="en-GB" dirty="0"/>
          </a:p>
        </p:txBody>
      </p:sp>
    </p:spTree>
    <p:extLst>
      <p:ext uri="{BB962C8B-B14F-4D97-AF65-F5344CB8AC3E}">
        <p14:creationId xmlns:p14="http://schemas.microsoft.com/office/powerpoint/2010/main" val="231827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F6B3-6DBC-044E-3326-A923A3525EBC}"/>
              </a:ext>
            </a:extLst>
          </p:cNvPr>
          <p:cNvSpPr>
            <a:spLocks noGrp="1"/>
          </p:cNvSpPr>
          <p:nvPr>
            <p:ph type="title"/>
          </p:nvPr>
        </p:nvSpPr>
        <p:spPr/>
        <p:txBody>
          <a:bodyPr>
            <a:normAutofit fontScale="90000"/>
          </a:bodyPr>
          <a:lstStyle/>
          <a:p>
            <a:r>
              <a:rPr lang="en-GB" dirty="0"/>
              <a:t> </a:t>
            </a:r>
            <a:br>
              <a:rPr lang="en-GB" dirty="0"/>
            </a:br>
            <a:endParaRPr lang="en-GB" dirty="0"/>
          </a:p>
        </p:txBody>
      </p:sp>
      <p:pic>
        <p:nvPicPr>
          <p:cNvPr id="5" name="Content Placeholder 4">
            <a:extLst>
              <a:ext uri="{FF2B5EF4-FFF2-40B4-BE49-F238E27FC236}">
                <a16:creationId xmlns:a16="http://schemas.microsoft.com/office/drawing/2014/main" id="{688A6962-E323-C425-DF19-DAC35D8C2442}"/>
              </a:ext>
            </a:extLst>
          </p:cNvPr>
          <p:cNvPicPr>
            <a:picLocks noGrp="1" noChangeAspect="1"/>
          </p:cNvPicPr>
          <p:nvPr>
            <p:ph idx="1"/>
          </p:nvPr>
        </p:nvPicPr>
        <p:blipFill>
          <a:blip r:embed="rId2"/>
          <a:stretch>
            <a:fillRect/>
          </a:stretch>
        </p:blipFill>
        <p:spPr>
          <a:xfrm>
            <a:off x="525779" y="488292"/>
            <a:ext cx="11237595" cy="6004584"/>
          </a:xfrm>
          <a:prstGeom prst="rect">
            <a:avLst/>
          </a:prstGeom>
        </p:spPr>
      </p:pic>
      <p:sp>
        <p:nvSpPr>
          <p:cNvPr id="4" name="Footer Placeholder 3">
            <a:extLst>
              <a:ext uri="{FF2B5EF4-FFF2-40B4-BE49-F238E27FC236}">
                <a16:creationId xmlns:a16="http://schemas.microsoft.com/office/drawing/2014/main" id="{DA2C2C32-FD42-64DF-EBDB-CF4CECB3535B}"/>
              </a:ext>
            </a:extLst>
          </p:cNvPr>
          <p:cNvSpPr>
            <a:spLocks noGrp="1"/>
          </p:cNvSpPr>
          <p:nvPr>
            <p:ph type="ftr" sz="quarter" idx="11"/>
          </p:nvPr>
        </p:nvSpPr>
        <p:spPr/>
        <p:txBody>
          <a:bodyPr/>
          <a:lstStyle/>
          <a:p>
            <a:r>
              <a:rPr lang="en-GB"/>
              <a:t>Disclaimer: Information not legally binding</a:t>
            </a:r>
          </a:p>
        </p:txBody>
      </p:sp>
    </p:spTree>
    <p:extLst>
      <p:ext uri="{BB962C8B-B14F-4D97-AF65-F5344CB8AC3E}">
        <p14:creationId xmlns:p14="http://schemas.microsoft.com/office/powerpoint/2010/main" val="142609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20800" y="343196"/>
            <a:ext cx="0" cy="831850"/>
          </a:xfrm>
          <a:prstGeom prst="line">
            <a:avLst/>
          </a:prstGeom>
          <a:ln w="133350" cap="flat">
            <a:solidFill>
              <a:srgbClr val="D15353"/>
            </a:solidFill>
            <a:prstDash val="solid"/>
            <a:headEnd type="none" w="sm" len="sm"/>
            <a:tailEnd type="none" w="sm" len="sm"/>
          </a:ln>
        </p:spPr>
        <p:txBody>
          <a:bodyPr/>
          <a:lstStyle/>
          <a:p>
            <a:pPr defTabSz="609630"/>
            <a:endParaRPr lang="en-MT" sz="1200">
              <a:solidFill>
                <a:prstClr val="black"/>
              </a:solidFill>
              <a:latin typeface="Red Hat Display"/>
            </a:endParaRPr>
          </a:p>
        </p:txBody>
      </p:sp>
      <p:sp>
        <p:nvSpPr>
          <p:cNvPr id="9" name="TextBox 9"/>
          <p:cNvSpPr txBox="1"/>
          <p:nvPr/>
        </p:nvSpPr>
        <p:spPr>
          <a:xfrm>
            <a:off x="1473200" y="226133"/>
            <a:ext cx="9652000" cy="754374"/>
          </a:xfrm>
          <a:prstGeom prst="rect">
            <a:avLst/>
          </a:prstGeom>
        </p:spPr>
        <p:txBody>
          <a:bodyPr wrap="square" lIns="0" tIns="0" rIns="0" bIns="0" rtlCol="0" anchor="t">
            <a:spAutoFit/>
          </a:bodyPr>
          <a:lstStyle/>
          <a:p>
            <a:pPr defTabSz="609630">
              <a:lnSpc>
                <a:spcPts val="6160"/>
              </a:lnSpc>
              <a:spcBef>
                <a:spcPct val="0"/>
              </a:spcBef>
            </a:pPr>
            <a:r>
              <a:rPr lang="en-US" sz="4667" b="1" dirty="0">
                <a:solidFill>
                  <a:srgbClr val="253439"/>
                </a:solidFill>
                <a:latin typeface="Red Hat Display"/>
                <a:ea typeface="Glacial Indifference Bold"/>
                <a:cs typeface="Glacial Indifference Bold"/>
                <a:sym typeface="Glacial Indifference Bold"/>
              </a:rPr>
              <a:t>NET2HE</a:t>
            </a:r>
          </a:p>
        </p:txBody>
      </p:sp>
      <p:sp>
        <p:nvSpPr>
          <p:cNvPr id="12" name="object 16">
            <a:extLst>
              <a:ext uri="{FF2B5EF4-FFF2-40B4-BE49-F238E27FC236}">
                <a16:creationId xmlns:a16="http://schemas.microsoft.com/office/drawing/2014/main" id="{FB0EA8F3-E24F-F489-877B-CDAE7F665A2E}"/>
              </a:ext>
            </a:extLst>
          </p:cNvPr>
          <p:cNvSpPr txBox="1">
            <a:spLocks/>
          </p:cNvSpPr>
          <p:nvPr/>
        </p:nvSpPr>
        <p:spPr>
          <a:xfrm>
            <a:off x="1473200" y="907756"/>
            <a:ext cx="4855027" cy="336781"/>
          </a:xfrm>
          <a:prstGeom prst="rect">
            <a:avLst/>
          </a:prstGeom>
        </p:spPr>
        <p:txBody>
          <a:bodyPr vert="horz" wrap="square" lIns="0" tIns="8467" rIns="0" bIns="0" rtlCol="0">
            <a:spAutoFit/>
          </a:bodyPr>
          <a:lstStyle>
            <a:lvl1pPr>
              <a:defRPr sz="3500" b="0" i="0">
                <a:solidFill>
                  <a:srgbClr val="231F20"/>
                </a:solidFill>
                <a:latin typeface="Gotham Narrow Ultra"/>
                <a:ea typeface="+mj-ea"/>
                <a:cs typeface="Gotham Narrow Ultra"/>
              </a:defRPr>
            </a:lvl1pPr>
          </a:lstStyle>
          <a:p>
            <a:pPr marL="8467" defTabSz="609630">
              <a:spcBef>
                <a:spcPts val="67"/>
              </a:spcBef>
            </a:pPr>
            <a:r>
              <a:rPr lang="en-GB" sz="2133" b="1" kern="0" dirty="0">
                <a:latin typeface="Red Hat Display"/>
              </a:rPr>
              <a:t>Support Scheme  - Eligible costs</a:t>
            </a:r>
          </a:p>
        </p:txBody>
      </p:sp>
      <p:sp>
        <p:nvSpPr>
          <p:cNvPr id="3" name="TextBox 10">
            <a:extLst>
              <a:ext uri="{FF2B5EF4-FFF2-40B4-BE49-F238E27FC236}">
                <a16:creationId xmlns:a16="http://schemas.microsoft.com/office/drawing/2014/main" id="{D4736156-9955-5713-DE05-3EBCA2E13008}"/>
              </a:ext>
            </a:extLst>
          </p:cNvPr>
          <p:cNvSpPr txBox="1"/>
          <p:nvPr/>
        </p:nvSpPr>
        <p:spPr>
          <a:xfrm>
            <a:off x="8556337" y="6098125"/>
            <a:ext cx="2949863" cy="205184"/>
          </a:xfrm>
          <a:prstGeom prst="rect">
            <a:avLst/>
          </a:prstGeom>
        </p:spPr>
        <p:txBody>
          <a:bodyPr lIns="0" tIns="0" rIns="0" bIns="0" rtlCol="0" anchor="t">
            <a:spAutoFit/>
          </a:bodyPr>
          <a:lstStyle/>
          <a:p>
            <a:pPr algn="r" defTabSz="609630">
              <a:lnSpc>
                <a:spcPts val="1567"/>
              </a:lnSpc>
            </a:pPr>
            <a:r>
              <a:rPr lang="en-US" sz="1425" b="1" spc="121" dirty="0">
                <a:solidFill>
                  <a:srgbClr val="253439"/>
                </a:solidFill>
                <a:latin typeface="Red Hat Display" panose="02010303040201060303" pitchFamily="2" charset="0"/>
                <a:ea typeface="Red Hat Display" panose="02010303040201060303" pitchFamily="2" charset="0"/>
                <a:cs typeface="Red Hat Display" panose="02010303040201060303" pitchFamily="2" charset="0"/>
                <a:sym typeface="Aileron Bold"/>
              </a:rPr>
              <a:t>xjenza</a:t>
            </a:r>
            <a:r>
              <a:rPr lang="en-US" sz="1425" spc="121" dirty="0">
                <a:solidFill>
                  <a:srgbClr val="253439"/>
                </a:solidFill>
                <a:latin typeface="Red Hat Display" panose="02010303040201060303" pitchFamily="2" charset="0"/>
                <a:ea typeface="Red Hat Display" panose="02010303040201060303" pitchFamily="2" charset="0"/>
                <a:cs typeface="Red Hat Display" panose="02010303040201060303" pitchFamily="2" charset="0"/>
                <a:sym typeface="Aileron Bold"/>
              </a:rPr>
              <a:t>malta</a:t>
            </a:r>
            <a:r>
              <a:rPr lang="en-US" sz="1425" spc="121" dirty="0">
                <a:solidFill>
                  <a:srgbClr val="253439"/>
                </a:solidFill>
                <a:latin typeface="Aileron Bold"/>
                <a:ea typeface="Aileron Bold"/>
                <a:cs typeface="Aileron Bold"/>
                <a:sym typeface="Aileron Bold"/>
              </a:rPr>
              <a:t>.mt</a:t>
            </a:r>
          </a:p>
        </p:txBody>
      </p:sp>
      <p:sp>
        <p:nvSpPr>
          <p:cNvPr id="4" name="TextBox 3">
            <a:extLst>
              <a:ext uri="{FF2B5EF4-FFF2-40B4-BE49-F238E27FC236}">
                <a16:creationId xmlns:a16="http://schemas.microsoft.com/office/drawing/2014/main" id="{BADB2667-8B50-CE27-CA97-127ADEFB9AB0}"/>
              </a:ext>
            </a:extLst>
          </p:cNvPr>
          <p:cNvSpPr txBox="1"/>
          <p:nvPr/>
        </p:nvSpPr>
        <p:spPr>
          <a:xfrm>
            <a:off x="2006600" y="1851995"/>
            <a:ext cx="9499600" cy="3785652"/>
          </a:xfrm>
          <a:prstGeom prst="rect">
            <a:avLst/>
          </a:prstGeom>
          <a:noFill/>
        </p:spPr>
        <p:txBody>
          <a:bodyPr wrap="square" rtlCol="0">
            <a:spAutoFit/>
          </a:bodyPr>
          <a:lstStyle/>
          <a:p>
            <a:pPr marL="304815" indent="-304815" algn="just" defTabSz="609630">
              <a:buFont typeface="Arial" panose="020B0604020202020204" pitchFamily="34" charset="0"/>
              <a:buChar char="•"/>
            </a:pPr>
            <a:r>
              <a:rPr lang="en" sz="2400" dirty="0">
                <a:solidFill>
                  <a:srgbClr val="002060"/>
                </a:solidFill>
                <a:latin typeface="Calibri Light" panose="020F0302020204030204" pitchFamily="34" charset="0"/>
                <a:cs typeface="Calibri Light" panose="020F0302020204030204" pitchFamily="34" charset="0"/>
              </a:rPr>
              <a:t>Flights for travel related to the event (the total amount should be estimated as costing no more than €750 for both EU Member States and for Associated Countries and should be an economy class ticket, this capping also covers the travel insurance).</a:t>
            </a:r>
          </a:p>
          <a:p>
            <a:pPr marL="304815" indent="-304815" algn="just" defTabSz="609630">
              <a:buFont typeface="Arial" panose="020B0604020202020204" pitchFamily="34" charset="0"/>
              <a:buChar char="•"/>
            </a:pPr>
            <a:endParaRPr lang="en-MT" sz="2400" dirty="0">
              <a:solidFill>
                <a:srgbClr val="002060"/>
              </a:solidFill>
              <a:latin typeface="Calibri Light" panose="020F0302020204030204" pitchFamily="34" charset="0"/>
              <a:cs typeface="Calibri Light" panose="020F0302020204030204" pitchFamily="34" charset="0"/>
            </a:endParaRPr>
          </a:p>
          <a:p>
            <a:pPr marL="304815" indent="-304815" algn="just" defTabSz="609630">
              <a:buFont typeface="Arial" panose="020B0604020202020204" pitchFamily="34" charset="0"/>
              <a:buChar char="•"/>
            </a:pPr>
            <a:r>
              <a:rPr lang="en" sz="2400" dirty="0">
                <a:solidFill>
                  <a:srgbClr val="002060"/>
                </a:solidFill>
                <a:latin typeface="Calibri Light" panose="020F0302020204030204" pitchFamily="34" charset="0"/>
                <a:cs typeface="Calibri Light" panose="020F0302020204030204" pitchFamily="34" charset="0"/>
              </a:rPr>
              <a:t>Subsistence allowance of €150 flat rate per night (The flat rate will reflect the duration of the event and the number of nights required). </a:t>
            </a:r>
          </a:p>
          <a:p>
            <a:pPr marL="304815" indent="-304815" algn="just" defTabSz="609630">
              <a:buFont typeface="Arial" panose="020B0604020202020204" pitchFamily="34" charset="0"/>
              <a:buChar char="•"/>
            </a:pPr>
            <a:endParaRPr lang="en" sz="2400" dirty="0">
              <a:solidFill>
                <a:srgbClr val="002060"/>
              </a:solidFill>
              <a:latin typeface="Calibri Light" panose="020F0302020204030204" pitchFamily="34" charset="0"/>
              <a:cs typeface="Calibri Light" panose="020F0302020204030204" pitchFamily="34" charset="0"/>
            </a:endParaRPr>
          </a:p>
          <a:p>
            <a:pPr marL="304815" indent="-304815" algn="just" defTabSz="609630">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Max amount of days for same brokerage event/info is 5 days, reimbursed up to 5 nights</a:t>
            </a:r>
            <a:endParaRPr lang="en-MT" sz="2400" dirty="0">
              <a:solidFill>
                <a:srgbClr val="002060"/>
              </a:solidFill>
              <a:latin typeface="Calibri Light" panose="020F0302020204030204" pitchFamily="34" charset="0"/>
              <a:cs typeface="Calibri Light" panose="020F0302020204030204" pitchFamily="34" charset="0"/>
            </a:endParaRPr>
          </a:p>
        </p:txBody>
      </p:sp>
      <p:pic>
        <p:nvPicPr>
          <p:cNvPr id="5" name="Graphic 4" descr="Food Safety with solid fill">
            <a:extLst>
              <a:ext uri="{FF2B5EF4-FFF2-40B4-BE49-F238E27FC236}">
                <a16:creationId xmlns:a16="http://schemas.microsoft.com/office/drawing/2014/main" id="{EEE03CB4-463E-5F7F-4511-8F633FD2E9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1" y="3429001"/>
            <a:ext cx="609599" cy="609599"/>
          </a:xfrm>
          <a:prstGeom prst="rect">
            <a:avLst/>
          </a:prstGeom>
        </p:spPr>
      </p:pic>
      <p:pic>
        <p:nvPicPr>
          <p:cNvPr id="6" name="Graphic 5" descr="Take Off with solid fill">
            <a:extLst>
              <a:ext uri="{FF2B5EF4-FFF2-40B4-BE49-F238E27FC236}">
                <a16:creationId xmlns:a16="http://schemas.microsoft.com/office/drawing/2014/main" id="{8CEB24E9-FE69-212C-2488-727492DE9D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2069600"/>
            <a:ext cx="680873" cy="680873"/>
          </a:xfrm>
          <a:prstGeom prst="rect">
            <a:avLst/>
          </a:prstGeom>
        </p:spPr>
      </p:pic>
      <p:pic>
        <p:nvPicPr>
          <p:cNvPr id="7" name="Graphic 6" descr="Badge 5 with solid fill">
            <a:extLst>
              <a:ext uri="{FF2B5EF4-FFF2-40B4-BE49-F238E27FC236}">
                <a16:creationId xmlns:a16="http://schemas.microsoft.com/office/drawing/2014/main" id="{CBD20C96-5921-8D5E-8293-9D0D66F205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5999" y="4412327"/>
            <a:ext cx="609600" cy="609600"/>
          </a:xfrm>
          <a:prstGeom prst="rect">
            <a:avLst/>
          </a:prstGeom>
        </p:spPr>
      </p:pic>
      <p:sp>
        <p:nvSpPr>
          <p:cNvPr id="8" name="TextBox 7">
            <a:extLst>
              <a:ext uri="{FF2B5EF4-FFF2-40B4-BE49-F238E27FC236}">
                <a16:creationId xmlns:a16="http://schemas.microsoft.com/office/drawing/2014/main" id="{98D31202-BECD-897C-99BF-AA17E42932F6}"/>
              </a:ext>
            </a:extLst>
          </p:cNvPr>
          <p:cNvSpPr txBox="1"/>
          <p:nvPr/>
        </p:nvSpPr>
        <p:spPr>
          <a:xfrm>
            <a:off x="2794000" y="5638711"/>
            <a:ext cx="7924800" cy="748795"/>
          </a:xfrm>
          <a:prstGeom prst="rect">
            <a:avLst/>
          </a:prstGeom>
          <a:noFill/>
        </p:spPr>
        <p:txBody>
          <a:bodyPr wrap="square" rtlCol="0">
            <a:spAutoFit/>
          </a:bodyPr>
          <a:lstStyle/>
          <a:p>
            <a:pPr algn="ctr" defTabSz="609630"/>
            <a:r>
              <a:rPr lang="en-GB" sz="2133" b="1" dirty="0">
                <a:solidFill>
                  <a:srgbClr val="FF0000"/>
                </a:solidFill>
                <a:latin typeface="Red Hat Display"/>
              </a:rPr>
              <a:t>Upon receipt of the requested reporting documents, you will be reimbursed</a:t>
            </a:r>
            <a:endParaRPr lang="en-MT" sz="2133" b="1" dirty="0">
              <a:solidFill>
                <a:srgbClr val="FF0000"/>
              </a:solidFill>
              <a:latin typeface="Red Hat Display"/>
            </a:endParaRPr>
          </a:p>
        </p:txBody>
      </p:sp>
    </p:spTree>
    <p:extLst>
      <p:ext uri="{BB962C8B-B14F-4D97-AF65-F5344CB8AC3E}">
        <p14:creationId xmlns:p14="http://schemas.microsoft.com/office/powerpoint/2010/main" val="383466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1B45-0813-F1E3-45E6-7DB1A19466C0}"/>
              </a:ext>
            </a:extLst>
          </p:cNvPr>
          <p:cNvSpPr>
            <a:spLocks noGrp="1"/>
          </p:cNvSpPr>
          <p:nvPr>
            <p:ph type="title"/>
          </p:nvPr>
        </p:nvSpPr>
        <p:spPr/>
        <p:txBody>
          <a:bodyPr/>
          <a:lstStyle/>
          <a:p>
            <a:r>
              <a:rPr lang="en-GB" dirty="0"/>
              <a:t>Application process</a:t>
            </a:r>
          </a:p>
        </p:txBody>
      </p:sp>
      <p:sp>
        <p:nvSpPr>
          <p:cNvPr id="3" name="Content Placeholder 2">
            <a:extLst>
              <a:ext uri="{FF2B5EF4-FFF2-40B4-BE49-F238E27FC236}">
                <a16:creationId xmlns:a16="http://schemas.microsoft.com/office/drawing/2014/main" id="{4BEA5A46-3E0F-BFFC-23C5-736D33845AFE}"/>
              </a:ext>
            </a:extLst>
          </p:cNvPr>
          <p:cNvSpPr>
            <a:spLocks noGrp="1"/>
          </p:cNvSpPr>
          <p:nvPr>
            <p:ph idx="1"/>
          </p:nvPr>
        </p:nvSpPr>
        <p:spPr/>
        <p:txBody>
          <a:bodyPr/>
          <a:lstStyle/>
          <a:p>
            <a:pPr marL="0" indent="0">
              <a:buNone/>
            </a:pPr>
            <a:r>
              <a:rPr lang="en-GB" dirty="0"/>
              <a:t>Step 1: Make use of the “list of suggested events” that is regularly updated on our website/email us with an event that you think is relevant for you to attend that has a Horizon Europe networking element.</a:t>
            </a:r>
          </a:p>
          <a:p>
            <a:pPr marL="0" indent="0">
              <a:buNone/>
            </a:pPr>
            <a:r>
              <a:rPr lang="en-GB" dirty="0"/>
              <a:t>Step 2 : Hand in your application at least 15 working days before the start of the event. </a:t>
            </a:r>
          </a:p>
          <a:p>
            <a:pPr marL="0" indent="0">
              <a:buNone/>
            </a:pPr>
            <a:r>
              <a:rPr lang="en-GB" dirty="0"/>
              <a:t>With your application you need to attach : </a:t>
            </a:r>
          </a:p>
          <a:p>
            <a:r>
              <a:rPr lang="en-GB" dirty="0"/>
              <a:t>Agenda of the activities</a:t>
            </a:r>
          </a:p>
          <a:p>
            <a:r>
              <a:rPr lang="en-GB" dirty="0"/>
              <a:t>Proof that your registration has been accepted by the organiser</a:t>
            </a:r>
          </a:p>
          <a:p>
            <a:r>
              <a:rPr lang="en-GB" dirty="0"/>
              <a:t>3 flight quotations (direct flights are preferred) </a:t>
            </a:r>
          </a:p>
        </p:txBody>
      </p:sp>
    </p:spTree>
    <p:extLst>
      <p:ext uri="{BB962C8B-B14F-4D97-AF65-F5344CB8AC3E}">
        <p14:creationId xmlns:p14="http://schemas.microsoft.com/office/powerpoint/2010/main" val="196356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9042-9519-A2C5-633A-F751F326FFEF}"/>
              </a:ext>
            </a:extLst>
          </p:cNvPr>
          <p:cNvSpPr>
            <a:spLocks noGrp="1"/>
          </p:cNvSpPr>
          <p:nvPr>
            <p:ph type="ctrTitle"/>
          </p:nvPr>
        </p:nvSpPr>
        <p:spPr/>
        <p:txBody>
          <a:bodyPr/>
          <a:lstStyle/>
          <a:p>
            <a:r>
              <a:rPr lang="en-GB" dirty="0"/>
              <a:t>Upcoming events</a:t>
            </a:r>
          </a:p>
        </p:txBody>
      </p:sp>
      <p:graphicFrame>
        <p:nvGraphicFramePr>
          <p:cNvPr id="10" name="Table 9">
            <a:extLst>
              <a:ext uri="{FF2B5EF4-FFF2-40B4-BE49-F238E27FC236}">
                <a16:creationId xmlns:a16="http://schemas.microsoft.com/office/drawing/2014/main" id="{337A536A-6753-138F-4691-2CF5B5A34907}"/>
              </a:ext>
            </a:extLst>
          </p:cNvPr>
          <p:cNvGraphicFramePr>
            <a:graphicFrameLocks noGrp="1"/>
          </p:cNvGraphicFramePr>
          <p:nvPr>
            <p:extLst>
              <p:ext uri="{D42A27DB-BD31-4B8C-83A1-F6EECF244321}">
                <p14:modId xmlns:p14="http://schemas.microsoft.com/office/powerpoint/2010/main" val="1938562129"/>
              </p:ext>
            </p:extLst>
          </p:nvPr>
        </p:nvGraphicFramePr>
        <p:xfrm>
          <a:off x="1280160" y="1632572"/>
          <a:ext cx="8887604" cy="3809443"/>
        </p:xfrm>
        <a:graphic>
          <a:graphicData uri="http://schemas.openxmlformats.org/drawingml/2006/table">
            <a:tbl>
              <a:tblPr/>
              <a:tblGrid>
                <a:gridCol w="2157620">
                  <a:extLst>
                    <a:ext uri="{9D8B030D-6E8A-4147-A177-3AD203B41FA5}">
                      <a16:colId xmlns:a16="http://schemas.microsoft.com/office/drawing/2014/main" val="2798467366"/>
                    </a:ext>
                  </a:extLst>
                </a:gridCol>
                <a:gridCol w="1682496">
                  <a:extLst>
                    <a:ext uri="{9D8B030D-6E8A-4147-A177-3AD203B41FA5}">
                      <a16:colId xmlns:a16="http://schemas.microsoft.com/office/drawing/2014/main" val="3001282902"/>
                    </a:ext>
                  </a:extLst>
                </a:gridCol>
                <a:gridCol w="1682496">
                  <a:extLst>
                    <a:ext uri="{9D8B030D-6E8A-4147-A177-3AD203B41FA5}">
                      <a16:colId xmlns:a16="http://schemas.microsoft.com/office/drawing/2014/main" val="2528905374"/>
                    </a:ext>
                  </a:extLst>
                </a:gridCol>
                <a:gridCol w="1682496">
                  <a:extLst>
                    <a:ext uri="{9D8B030D-6E8A-4147-A177-3AD203B41FA5}">
                      <a16:colId xmlns:a16="http://schemas.microsoft.com/office/drawing/2014/main" val="2110930166"/>
                    </a:ext>
                  </a:extLst>
                </a:gridCol>
                <a:gridCol w="1682496">
                  <a:extLst>
                    <a:ext uri="{9D8B030D-6E8A-4147-A177-3AD203B41FA5}">
                      <a16:colId xmlns:a16="http://schemas.microsoft.com/office/drawing/2014/main" val="280133770"/>
                    </a:ext>
                  </a:extLst>
                </a:gridCol>
              </a:tblGrid>
              <a:tr h="205220">
                <a:tc>
                  <a:txBody>
                    <a:bodyPr/>
                    <a:lstStyle/>
                    <a:p>
                      <a:pPr algn="l" rtl="0"/>
                      <a:r>
                        <a:rPr lang="en-GB" sz="1200" b="1" i="0">
                          <a:solidFill>
                            <a:schemeClr val="tx1"/>
                          </a:solidFill>
                          <a:effectLst/>
                        </a:rPr>
                        <a:t>Event Name</a:t>
                      </a:r>
                      <a:endParaRPr lang="en-GB" sz="1200" b="1">
                        <a:solidFill>
                          <a:schemeClr val="tx1"/>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1" i="0">
                          <a:solidFill>
                            <a:schemeClr val="tx1"/>
                          </a:solidFill>
                          <a:effectLst/>
                        </a:rPr>
                        <a:t>Location</a:t>
                      </a:r>
                      <a:endParaRPr lang="en-GB" sz="1200" b="1">
                        <a:solidFill>
                          <a:schemeClr val="tx1"/>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1" i="0">
                          <a:solidFill>
                            <a:schemeClr val="tx1"/>
                          </a:solidFill>
                          <a:effectLst/>
                        </a:rPr>
                        <a:t>Dates</a:t>
                      </a:r>
                      <a:endParaRPr lang="en-GB" sz="1200" b="1">
                        <a:solidFill>
                          <a:schemeClr val="tx1"/>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1" i="0">
                          <a:solidFill>
                            <a:schemeClr val="tx1"/>
                          </a:solidFill>
                          <a:effectLst/>
                        </a:rPr>
                        <a:t>Thematic area/s</a:t>
                      </a:r>
                      <a:endParaRPr lang="en-GB" sz="1200" b="1">
                        <a:solidFill>
                          <a:schemeClr val="tx1"/>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1" i="0" dirty="0">
                          <a:solidFill>
                            <a:schemeClr val="tx1"/>
                          </a:solidFill>
                          <a:effectLst/>
                        </a:rPr>
                        <a:t>Details</a:t>
                      </a:r>
                      <a:endParaRPr lang="en-GB" sz="1200" b="1" dirty="0">
                        <a:solidFill>
                          <a:schemeClr val="tx1"/>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7130447"/>
                  </a:ext>
                </a:extLst>
              </a:tr>
              <a:tr h="529483">
                <a:tc>
                  <a:txBody>
                    <a:bodyPr/>
                    <a:lstStyle/>
                    <a:p>
                      <a:pPr algn="l" rtl="0"/>
                      <a:r>
                        <a:rPr lang="en-GB" sz="1200" b="0" i="0" dirty="0">
                          <a:solidFill>
                            <a:srgbClr val="020506"/>
                          </a:solidFill>
                          <a:effectLst/>
                        </a:rPr>
                        <a:t>European Ocean days</a:t>
                      </a:r>
                      <a:endParaRPr lang="en-GB" sz="1200" dirty="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a:solidFill>
                            <a:srgbClr val="000000"/>
                          </a:solidFill>
                          <a:effectLst/>
                        </a:rPr>
                        <a:t>Brussels, Belgium</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a:solidFill>
                            <a:srgbClr val="020506"/>
                          </a:solidFill>
                          <a:effectLst/>
                        </a:rPr>
                        <a:t>3-7 March </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dirty="0">
                          <a:solidFill>
                            <a:srgbClr val="020506"/>
                          </a:solidFill>
                          <a:effectLst/>
                        </a:rPr>
                        <a:t>Ocean Mission, Marine, Environment</a:t>
                      </a:r>
                      <a:endParaRPr lang="en-GB" sz="1200" dirty="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u="sng" dirty="0">
                          <a:solidFill>
                            <a:srgbClr val="1A62FF"/>
                          </a:solidFill>
                          <a:effectLst/>
                          <a:hlinkClick r:id="rId2"/>
                        </a:rPr>
                        <a:t>European Ocean Days - European Commission</a:t>
                      </a:r>
                      <a:r>
                        <a:rPr lang="en-GB" sz="1200" b="0" i="0" dirty="0">
                          <a:solidFill>
                            <a:srgbClr val="000000"/>
                          </a:solidFill>
                          <a:effectLst/>
                        </a:rPr>
                        <a:t> </a:t>
                      </a:r>
                      <a:endParaRPr lang="en-GB" sz="1200" dirty="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002748"/>
                  </a:ext>
                </a:extLst>
              </a:tr>
              <a:tr h="847174">
                <a:tc>
                  <a:txBody>
                    <a:bodyPr/>
                    <a:lstStyle/>
                    <a:p>
                      <a:pPr algn="l" rtl="0"/>
                      <a:r>
                        <a:rPr lang="en-GB" sz="1200" b="0" i="0">
                          <a:solidFill>
                            <a:srgbClr val="000000"/>
                          </a:solidFill>
                          <a:effectLst/>
                        </a:rPr>
                        <a:t>Successful R&amp;I in Europe 2025</a:t>
                      </a:r>
                      <a:br>
                        <a:rPr lang="en-GB" sz="1200">
                          <a:effectLst/>
                        </a:rPr>
                      </a:b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a:solidFill>
                            <a:srgbClr val="000000"/>
                          </a:solidFill>
                          <a:effectLst/>
                        </a:rPr>
                        <a:t>Dusseldorf, Germany</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a:solidFill>
                            <a:srgbClr val="000000"/>
                          </a:solidFill>
                          <a:effectLst/>
                        </a:rPr>
                        <a:t>6-7 March </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a:solidFill>
                            <a:srgbClr val="000000"/>
                          </a:solidFill>
                          <a:effectLst/>
                        </a:rPr>
                        <a:t>Health, Culture, Digital tech, Industrial tech, Energy, Mobility, Food, Environment</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u="sng" dirty="0">
                          <a:solidFill>
                            <a:srgbClr val="1A62FF"/>
                          </a:solidFill>
                          <a:effectLst/>
                          <a:hlinkClick r:id="rId3"/>
                        </a:rPr>
                        <a:t>Successful R &amp; I in Europe 2025 – </a:t>
                      </a:r>
                      <a:r>
                        <a:rPr lang="en-GB" sz="1200" b="0" i="0" u="sng" dirty="0" err="1">
                          <a:solidFill>
                            <a:srgbClr val="1A62FF"/>
                          </a:solidFill>
                          <a:effectLst/>
                          <a:hlinkClick r:id="rId3"/>
                        </a:rPr>
                        <a:t>Horizont</a:t>
                      </a:r>
                      <a:r>
                        <a:rPr lang="en-GB" sz="1200" b="0" i="0" u="sng" dirty="0">
                          <a:solidFill>
                            <a:srgbClr val="1A62FF"/>
                          </a:solidFill>
                          <a:effectLst/>
                          <a:hlinkClick r:id="rId3"/>
                        </a:rPr>
                        <a:t> NRW</a:t>
                      </a:r>
                      <a:endParaRPr lang="en-GB" sz="1200" dirty="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154893"/>
                  </a:ext>
                </a:extLst>
              </a:tr>
              <a:tr h="847174">
                <a:tc>
                  <a:txBody>
                    <a:bodyPr/>
                    <a:lstStyle/>
                    <a:p>
                      <a:pPr algn="l" rtl="0"/>
                      <a:r>
                        <a:rPr lang="en-GB" sz="1200" b="0" i="0">
                          <a:solidFill>
                            <a:srgbClr val="020506"/>
                          </a:solidFill>
                          <a:effectLst/>
                        </a:rPr>
                        <a:t>EIC Summit</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a:solidFill>
                            <a:srgbClr val="000000"/>
                          </a:solidFill>
                          <a:effectLst/>
                        </a:rPr>
                        <a:t>Brussels, Belgium</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a:solidFill>
                            <a:srgbClr val="020506"/>
                          </a:solidFill>
                          <a:effectLst/>
                        </a:rPr>
                        <a:t>2-3 april</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a:solidFill>
                            <a:srgbClr val="020506"/>
                          </a:solidFill>
                          <a:effectLst/>
                        </a:rPr>
                        <a:t>EIC</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u="sng">
                          <a:solidFill>
                            <a:srgbClr val="1A62FF"/>
                          </a:solidFill>
                          <a:effectLst/>
                          <a:hlinkClick r:id="rId4"/>
                        </a:rPr>
                        <a:t>https://eic.ec.europa.eu/events/save-date-next-edition-eic-summit-2025-04-02_en</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6016842"/>
                  </a:ext>
                </a:extLst>
              </a:tr>
              <a:tr h="1323710">
                <a:tc>
                  <a:txBody>
                    <a:bodyPr/>
                    <a:lstStyle/>
                    <a:p>
                      <a:pPr algn="l" rtl="0"/>
                      <a:r>
                        <a:rPr lang="en-GB" sz="1200" b="0" i="0">
                          <a:solidFill>
                            <a:srgbClr val="020506"/>
                          </a:solidFill>
                          <a:effectLst/>
                        </a:rPr>
                        <a:t>SM12G Brokerage Event</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a:solidFill>
                            <a:srgbClr val="000000"/>
                          </a:solidFill>
                          <a:effectLst/>
                        </a:rPr>
                        <a:t>Paris, France</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a:solidFill>
                            <a:srgbClr val="020506"/>
                          </a:solidFill>
                          <a:effectLst/>
                        </a:rPr>
                        <a:t>6-7 May</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a:solidFill>
                            <a:srgbClr val="020506"/>
                          </a:solidFill>
                          <a:effectLst/>
                        </a:rPr>
                        <a:t>Civil Security for Society</a:t>
                      </a:r>
                      <a:endParaRPr lang="en-GB" sz="120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rtl="0"/>
                      <a:r>
                        <a:rPr lang="en-GB" sz="1200" b="0" i="0" u="sng" dirty="0">
                          <a:solidFill>
                            <a:srgbClr val="1A62FF"/>
                          </a:solidFill>
                          <a:effectLst/>
                          <a:hlinkClick r:id="rId5"/>
                        </a:rPr>
                        <a:t>SMI2G - Security Mission Information &amp; Innovation Group Event 2025 - Paris | Crisis Management Innovation Network Europe (CMINE)</a:t>
                      </a:r>
                      <a:endParaRPr lang="en-GB" sz="1200" dirty="0">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181929"/>
                  </a:ext>
                </a:extLst>
              </a:tr>
            </a:tbl>
          </a:graphicData>
        </a:graphic>
      </p:graphicFrame>
      <p:sp>
        <p:nvSpPr>
          <p:cNvPr id="11" name="Rectangle 4">
            <a:hlinkClick r:id="rId5"/>
            <a:extLst>
              <a:ext uri="{FF2B5EF4-FFF2-40B4-BE49-F238E27FC236}">
                <a16:creationId xmlns:a16="http://schemas.microsoft.com/office/drawing/2014/main" id="{B399D951-C6A9-29EA-ACB6-A31638BB8B82}"/>
              </a:ext>
            </a:extLst>
          </p:cNvPr>
          <p:cNvSpPr>
            <a:spLocks noChangeArrowheads="1"/>
          </p:cNvSpPr>
          <p:nvPr/>
        </p:nvSpPr>
        <p:spPr bwMode="auto">
          <a:xfrm>
            <a:off x="2163800" y="15720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97937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0100-38EF-EBA3-1078-2B9A3B44DE57}"/>
              </a:ext>
            </a:extLst>
          </p:cNvPr>
          <p:cNvSpPr>
            <a:spLocks noGrp="1"/>
          </p:cNvSpPr>
          <p:nvPr>
            <p:ph type="title"/>
          </p:nvPr>
        </p:nvSpPr>
        <p:spPr/>
        <p:txBody>
          <a:bodyPr/>
          <a:lstStyle/>
          <a:p>
            <a:r>
              <a:rPr lang="en-GB" dirty="0"/>
              <a:t>State Aid</a:t>
            </a:r>
          </a:p>
        </p:txBody>
      </p:sp>
      <p:sp>
        <p:nvSpPr>
          <p:cNvPr id="3" name="Content Placeholder 2">
            <a:extLst>
              <a:ext uri="{FF2B5EF4-FFF2-40B4-BE49-F238E27FC236}">
                <a16:creationId xmlns:a16="http://schemas.microsoft.com/office/drawing/2014/main" id="{722BA84C-7871-2D04-CFAC-9CAE78177CFD}"/>
              </a:ext>
            </a:extLst>
          </p:cNvPr>
          <p:cNvSpPr>
            <a:spLocks noGrp="1"/>
          </p:cNvSpPr>
          <p:nvPr>
            <p:ph idx="1"/>
          </p:nvPr>
        </p:nvSpPr>
        <p:spPr/>
        <p:txBody>
          <a:bodyPr/>
          <a:lstStyle/>
          <a:p>
            <a:pPr algn="just"/>
            <a:r>
              <a:rPr lang="en-GB" dirty="0"/>
              <a:t>For applicants that qualify as undertakings that carry out an economic activity within the meaning of Article 107 TFEU, all Horizon Support Schemes (apart from PF2MT) will be implemented in line with the de Minimis Regulation (Commission Regulation (EU) 2023/2831 of 13 December 2023 on the application of Articles 107 and 108 of the Treaty on the Functioning of the European Union to de minimis aid). </a:t>
            </a:r>
          </a:p>
          <a:p>
            <a:pPr algn="just"/>
            <a:r>
              <a:rPr lang="en-GB" dirty="0"/>
              <a:t>Therefore, if you fall under state aid rules, you need to attach the </a:t>
            </a:r>
            <a:r>
              <a:rPr lang="en-GB" b="1" dirty="0"/>
              <a:t>“state aid declaration”. </a:t>
            </a:r>
          </a:p>
          <a:p>
            <a:pPr marL="0" indent="0" algn="just">
              <a:buNone/>
            </a:pPr>
            <a:endParaRPr lang="en-GB" b="0" i="0" dirty="0">
              <a:solidFill>
                <a:srgbClr val="000000"/>
              </a:solidFill>
              <a:effectLst/>
              <a:latin typeface="Times New Roman" panose="02020603050405020304" pitchFamily="18" charset="0"/>
            </a:endParaRPr>
          </a:p>
        </p:txBody>
      </p:sp>
      <p:pic>
        <p:nvPicPr>
          <p:cNvPr id="5" name="Picture 4">
            <a:extLst>
              <a:ext uri="{FF2B5EF4-FFF2-40B4-BE49-F238E27FC236}">
                <a16:creationId xmlns:a16="http://schemas.microsoft.com/office/drawing/2014/main" id="{63940BB1-BCDC-034A-1743-37198D172A3D}"/>
              </a:ext>
            </a:extLst>
          </p:cNvPr>
          <p:cNvPicPr>
            <a:picLocks noChangeAspect="1"/>
          </p:cNvPicPr>
          <p:nvPr/>
        </p:nvPicPr>
        <p:blipFill>
          <a:blip r:embed="rId2"/>
          <a:stretch>
            <a:fillRect/>
          </a:stretch>
        </p:blipFill>
        <p:spPr>
          <a:xfrm>
            <a:off x="3234785" y="4458254"/>
            <a:ext cx="6325148" cy="1394581"/>
          </a:xfrm>
          <a:prstGeom prst="rect">
            <a:avLst/>
          </a:prstGeom>
        </p:spPr>
      </p:pic>
    </p:spTree>
    <p:extLst>
      <p:ext uri="{BB962C8B-B14F-4D97-AF65-F5344CB8AC3E}">
        <p14:creationId xmlns:p14="http://schemas.microsoft.com/office/powerpoint/2010/main" val="26573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20800" y="343196"/>
            <a:ext cx="0" cy="831850"/>
          </a:xfrm>
          <a:prstGeom prst="line">
            <a:avLst/>
          </a:prstGeom>
          <a:ln w="133350" cap="flat">
            <a:solidFill>
              <a:srgbClr val="D15353"/>
            </a:solidFill>
            <a:prstDash val="solid"/>
            <a:headEnd type="none" w="sm" len="sm"/>
            <a:tailEnd type="none" w="sm" len="sm"/>
          </a:ln>
        </p:spPr>
        <p:txBody>
          <a:bodyPr/>
          <a:lstStyle/>
          <a:p>
            <a:endParaRPr lang="en-MT" sz="1200"/>
          </a:p>
        </p:txBody>
      </p:sp>
      <p:sp>
        <p:nvSpPr>
          <p:cNvPr id="9" name="TextBox 9"/>
          <p:cNvSpPr txBox="1"/>
          <p:nvPr/>
        </p:nvSpPr>
        <p:spPr>
          <a:xfrm>
            <a:off x="1473200" y="226134"/>
            <a:ext cx="4391905" cy="718210"/>
          </a:xfrm>
          <a:prstGeom prst="rect">
            <a:avLst/>
          </a:prstGeom>
        </p:spPr>
        <p:txBody>
          <a:bodyPr lIns="0" tIns="0" rIns="0" bIns="0" rtlCol="0" anchor="t">
            <a:spAutoFit/>
          </a:bodyPr>
          <a:lstStyle/>
          <a:p>
            <a:pPr>
              <a:lnSpc>
                <a:spcPts val="6160"/>
              </a:lnSpc>
              <a:spcBef>
                <a:spcPct val="0"/>
              </a:spcBef>
            </a:pPr>
            <a:r>
              <a:rPr lang="en-US" sz="3600" b="1" dirty="0">
                <a:solidFill>
                  <a:srgbClr val="002060"/>
                </a:solidFill>
                <a:latin typeface="Calibri Light" panose="020F0302020204030204" pitchFamily="34" charset="0"/>
                <a:ea typeface="+mj-ea"/>
                <a:cs typeface="Calibri Light" panose="020F0302020204030204" pitchFamily="34" charset="0"/>
                <a:sym typeface="Glacial Indifference Bold"/>
              </a:rPr>
              <a:t>ABOUT US</a:t>
            </a:r>
          </a:p>
        </p:txBody>
      </p:sp>
      <p:pic>
        <p:nvPicPr>
          <p:cNvPr id="11" name="Picture 10">
            <a:extLst>
              <a:ext uri="{FF2B5EF4-FFF2-40B4-BE49-F238E27FC236}">
                <a16:creationId xmlns:a16="http://schemas.microsoft.com/office/drawing/2014/main" id="{CFFE84DD-A0C1-7BAC-D051-F7D1678EBF0C}"/>
              </a:ext>
            </a:extLst>
          </p:cNvPr>
          <p:cNvPicPr>
            <a:picLocks noChangeAspect="1"/>
          </p:cNvPicPr>
          <p:nvPr/>
        </p:nvPicPr>
        <p:blipFill rotWithShape="1">
          <a:blip r:embed="rId3">
            <a:extLst>
              <a:ext uri="{28A0092B-C50C-407E-A947-70E740481C1C}">
                <a14:useLocalDpi xmlns:a14="http://schemas.microsoft.com/office/drawing/2010/main" val="0"/>
              </a:ext>
            </a:extLst>
          </a:blip>
          <a:srcRect t="12798" r="6168"/>
          <a:stretch/>
        </p:blipFill>
        <p:spPr>
          <a:xfrm>
            <a:off x="6576645" y="321231"/>
            <a:ext cx="5297345" cy="2769231"/>
          </a:xfrm>
          <a:prstGeom prst="rect">
            <a:avLst/>
          </a:prstGeom>
        </p:spPr>
      </p:pic>
      <p:sp>
        <p:nvSpPr>
          <p:cNvPr id="12" name="object 16">
            <a:extLst>
              <a:ext uri="{FF2B5EF4-FFF2-40B4-BE49-F238E27FC236}">
                <a16:creationId xmlns:a16="http://schemas.microsoft.com/office/drawing/2014/main" id="{FB0EA8F3-E24F-F489-877B-CDAE7F665A2E}"/>
              </a:ext>
            </a:extLst>
          </p:cNvPr>
          <p:cNvSpPr txBox="1">
            <a:spLocks/>
          </p:cNvSpPr>
          <p:nvPr/>
        </p:nvSpPr>
        <p:spPr>
          <a:xfrm>
            <a:off x="1496647" y="585239"/>
            <a:ext cx="4855027" cy="672578"/>
          </a:xfrm>
          <a:prstGeom prst="rect">
            <a:avLst/>
          </a:prstGeom>
        </p:spPr>
        <p:txBody>
          <a:bodyPr vert="horz" wrap="square" lIns="0" tIns="8467" rIns="0" bIns="0" rtlCol="0">
            <a:spAutoFit/>
          </a:bodyPr>
          <a:lstStyle>
            <a:lvl1pPr>
              <a:defRPr sz="3500" b="0" i="0">
                <a:solidFill>
                  <a:srgbClr val="231F20"/>
                </a:solidFill>
                <a:latin typeface="Gotham Narrow Ultra"/>
                <a:ea typeface="+mj-ea"/>
                <a:cs typeface="Gotham Narrow Ultra"/>
              </a:defRPr>
            </a:lvl1pPr>
          </a:lstStyle>
          <a:p>
            <a:pPr>
              <a:lnSpc>
                <a:spcPts val="6160"/>
              </a:lnSpc>
              <a:spcBef>
                <a:spcPct val="0"/>
              </a:spcBef>
            </a:pPr>
            <a:r>
              <a:rPr lang="en-GB" sz="2000" b="1" dirty="0">
                <a:solidFill>
                  <a:srgbClr val="002060"/>
                </a:solidFill>
                <a:latin typeface="Calibri Light" panose="020F0302020204030204" pitchFamily="34" charset="0"/>
                <a:cs typeface="Calibri Light" panose="020F0302020204030204" pitchFamily="34" charset="0"/>
              </a:rPr>
              <a:t>Framework Programme Unit</a:t>
            </a:r>
          </a:p>
        </p:txBody>
      </p:sp>
      <p:sp>
        <p:nvSpPr>
          <p:cNvPr id="13" name="TextBox 12">
            <a:extLst>
              <a:ext uri="{FF2B5EF4-FFF2-40B4-BE49-F238E27FC236}">
                <a16:creationId xmlns:a16="http://schemas.microsoft.com/office/drawing/2014/main" id="{AE373AD6-F6D8-0A35-909C-C2A6944B2537}"/>
              </a:ext>
            </a:extLst>
          </p:cNvPr>
          <p:cNvSpPr txBox="1"/>
          <p:nvPr/>
        </p:nvSpPr>
        <p:spPr>
          <a:xfrm>
            <a:off x="785445" y="1394156"/>
            <a:ext cx="5791200" cy="5241756"/>
          </a:xfrm>
          <a:prstGeom prst="rect">
            <a:avLst/>
          </a:prstGeom>
          <a:noFill/>
        </p:spPr>
        <p:txBody>
          <a:bodyPr wrap="square" rtlCol="0">
            <a:spAutoFit/>
          </a:bodyPr>
          <a:lstStyle/>
          <a:p>
            <a:pPr marL="183101" indent="-183101" algn="just">
              <a:buFont typeface="Arial" panose="020B0604020202020204" pitchFamily="34" charset="0"/>
              <a:buChar char="•"/>
            </a:pPr>
            <a:r>
              <a:rPr lang="en-GB" sz="1733" b="1" dirty="0">
                <a:solidFill>
                  <a:srgbClr val="000000"/>
                </a:solidFill>
                <a:latin typeface="+mj-lt"/>
              </a:rPr>
              <a:t>Xjenza Malta </a:t>
            </a:r>
            <a:r>
              <a:rPr lang="en-GB" sz="1733" dirty="0">
                <a:solidFill>
                  <a:srgbClr val="000000"/>
                </a:solidFill>
                <a:latin typeface="+mj-lt"/>
              </a:rPr>
              <a:t>is mandated by the national government to act as the National Contact Point (NCP) Organisation for the EU R&amp;I Framework Programme as well as representing Malta as Programme Committee Member (PCM) for each thematic area. </a:t>
            </a:r>
          </a:p>
          <a:p>
            <a:pPr marL="183101" indent="-183101" algn="just">
              <a:buFont typeface="Arial" panose="020B0604020202020204" pitchFamily="34" charset="0"/>
              <a:buChar char="•"/>
            </a:pPr>
            <a:endParaRPr lang="en-GB" sz="1733" dirty="0">
              <a:solidFill>
                <a:srgbClr val="000000"/>
              </a:solidFill>
              <a:latin typeface="+mj-lt"/>
            </a:endParaRPr>
          </a:p>
          <a:p>
            <a:pPr marL="183101" indent="-183101" algn="just">
              <a:buFont typeface="Arial" panose="020B0604020202020204" pitchFamily="34" charset="0"/>
              <a:buChar char="•"/>
            </a:pPr>
            <a:r>
              <a:rPr lang="en-GB" sz="1867" b="1" dirty="0">
                <a:solidFill>
                  <a:srgbClr val="000000"/>
                </a:solidFill>
                <a:latin typeface="+mj-lt"/>
              </a:rPr>
              <a:t>NCPs </a:t>
            </a:r>
            <a:r>
              <a:rPr lang="en-GB" sz="1867" dirty="0">
                <a:solidFill>
                  <a:srgbClr val="000000"/>
                </a:solidFill>
                <a:latin typeface="+mj-lt"/>
              </a:rPr>
              <a:t>provide specialised knowledge and guidance in their respective areas to support and actively encourage local stakeholders to participate in the R&amp;I Framework Programme. </a:t>
            </a:r>
          </a:p>
          <a:p>
            <a:pPr algn="just"/>
            <a:endParaRPr lang="en-GB" sz="1733" dirty="0">
              <a:solidFill>
                <a:srgbClr val="000000"/>
              </a:solidFill>
              <a:latin typeface="+mj-lt"/>
            </a:endParaRPr>
          </a:p>
          <a:p>
            <a:pPr marL="183101" indent="-183101" algn="just">
              <a:buFont typeface="Arial" panose="020B0604020202020204" pitchFamily="34" charset="0"/>
              <a:buChar char="•"/>
            </a:pPr>
            <a:r>
              <a:rPr lang="en-GB" sz="1733" b="1" dirty="0">
                <a:solidFill>
                  <a:srgbClr val="000000"/>
                </a:solidFill>
                <a:latin typeface="+mj-lt"/>
              </a:rPr>
              <a:t>PCMs</a:t>
            </a:r>
            <a:r>
              <a:rPr lang="en-GB" sz="1733" dirty="0">
                <a:solidFill>
                  <a:srgbClr val="000000"/>
                </a:solidFill>
                <a:latin typeface="+mj-lt"/>
              </a:rPr>
              <a:t> assist the European Commission in implementing the programme through strategic discussions on planning and ensuring links to nationally funded research activities. Negotiations of the Work Programmes and calls are the primary focus of the PCMs' work.</a:t>
            </a:r>
          </a:p>
          <a:p>
            <a:pPr marL="183101" indent="-183101" algn="just">
              <a:buFont typeface="Arial" panose="020B0604020202020204" pitchFamily="34" charset="0"/>
              <a:buChar char="•"/>
            </a:pPr>
            <a:endParaRPr lang="en-GB" sz="1733" dirty="0">
              <a:solidFill>
                <a:srgbClr val="000000"/>
              </a:solidFill>
              <a:latin typeface="+mj-lt"/>
            </a:endParaRPr>
          </a:p>
          <a:p>
            <a:pPr marL="304815" indent="-304815" algn="just">
              <a:buFont typeface="Arial" panose="020B0604020202020204" pitchFamily="34" charset="0"/>
              <a:buChar char="•"/>
            </a:pPr>
            <a:endParaRPr lang="en-GB" sz="1733" dirty="0">
              <a:solidFill>
                <a:srgbClr val="000000"/>
              </a:solidFill>
              <a:latin typeface="+mj-lt"/>
            </a:endParaRPr>
          </a:p>
          <a:p>
            <a:pPr marL="304815" indent="-304815" algn="just">
              <a:buFont typeface="Arial" panose="020B0604020202020204" pitchFamily="34" charset="0"/>
              <a:buChar char="•"/>
            </a:pPr>
            <a:endParaRPr lang="en-US" sz="1733" dirty="0">
              <a:solidFill>
                <a:srgbClr val="000000"/>
              </a:solidFill>
              <a:latin typeface="+mj-lt"/>
            </a:endParaRPr>
          </a:p>
        </p:txBody>
      </p:sp>
      <p:sp>
        <p:nvSpPr>
          <p:cNvPr id="3" name="TextBox 10">
            <a:extLst>
              <a:ext uri="{FF2B5EF4-FFF2-40B4-BE49-F238E27FC236}">
                <a16:creationId xmlns:a16="http://schemas.microsoft.com/office/drawing/2014/main" id="{D4736156-9955-5713-DE05-3EBCA2E13008}"/>
              </a:ext>
            </a:extLst>
          </p:cNvPr>
          <p:cNvSpPr txBox="1"/>
          <p:nvPr/>
        </p:nvSpPr>
        <p:spPr>
          <a:xfrm>
            <a:off x="8556337" y="6098125"/>
            <a:ext cx="2949863" cy="205184"/>
          </a:xfrm>
          <a:prstGeom prst="rect">
            <a:avLst/>
          </a:prstGeom>
        </p:spPr>
        <p:txBody>
          <a:bodyPr lIns="0" tIns="0" rIns="0" bIns="0" rtlCol="0" anchor="t">
            <a:spAutoFit/>
          </a:bodyPr>
          <a:lstStyle/>
          <a:p>
            <a:pPr algn="r">
              <a:lnSpc>
                <a:spcPts val="1567"/>
              </a:lnSpc>
            </a:pPr>
            <a:r>
              <a:rPr lang="en-US" sz="1425" b="1" spc="121" dirty="0">
                <a:solidFill>
                  <a:srgbClr val="253439"/>
                </a:solidFill>
                <a:latin typeface="Red Hat Display" panose="02010303040201060303" pitchFamily="2" charset="0"/>
                <a:ea typeface="Red Hat Display" panose="02010303040201060303" pitchFamily="2" charset="0"/>
                <a:cs typeface="Red Hat Display" panose="02010303040201060303" pitchFamily="2" charset="0"/>
                <a:sym typeface="Aileron Bold"/>
              </a:rPr>
              <a:t>xjenza</a:t>
            </a:r>
            <a:r>
              <a:rPr lang="en-US" sz="1425" spc="121" dirty="0">
                <a:solidFill>
                  <a:srgbClr val="253439"/>
                </a:solidFill>
                <a:latin typeface="Red Hat Display" panose="02010303040201060303" pitchFamily="2" charset="0"/>
                <a:ea typeface="Red Hat Display" panose="02010303040201060303" pitchFamily="2" charset="0"/>
                <a:cs typeface="Red Hat Display" panose="02010303040201060303" pitchFamily="2" charset="0"/>
                <a:sym typeface="Aileron Bold"/>
              </a:rPr>
              <a:t>malta</a:t>
            </a:r>
            <a:r>
              <a:rPr lang="en-US" sz="1425" spc="121" dirty="0">
                <a:solidFill>
                  <a:srgbClr val="253439"/>
                </a:solidFill>
                <a:latin typeface="Aileron Bold"/>
                <a:ea typeface="Aileron Bold"/>
                <a:cs typeface="Aileron Bold"/>
                <a:sym typeface="Aileron Bold"/>
              </a:rPr>
              <a:t>.mt</a:t>
            </a:r>
          </a:p>
        </p:txBody>
      </p:sp>
      <p:sp>
        <p:nvSpPr>
          <p:cNvPr id="5" name="TextBox 4">
            <a:extLst>
              <a:ext uri="{FF2B5EF4-FFF2-40B4-BE49-F238E27FC236}">
                <a16:creationId xmlns:a16="http://schemas.microsoft.com/office/drawing/2014/main" id="{B554E9F7-63D0-58F9-7FAE-A2D425A49FA3}"/>
              </a:ext>
            </a:extLst>
          </p:cNvPr>
          <p:cNvSpPr txBox="1"/>
          <p:nvPr/>
        </p:nvSpPr>
        <p:spPr>
          <a:xfrm>
            <a:off x="6576646" y="3329592"/>
            <a:ext cx="5297345" cy="267823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en-GB" sz="1867" i="1" dirty="0"/>
              <a:t>Mission Statement:</a:t>
            </a:r>
          </a:p>
          <a:p>
            <a:pPr algn="just"/>
            <a:endParaRPr lang="en-GB" sz="1867" i="1" dirty="0"/>
          </a:p>
          <a:p>
            <a:pPr algn="just"/>
            <a:r>
              <a:rPr lang="en-GB" sz="1867" i="1" dirty="0"/>
              <a:t>                     To provide highly professional support services by spreading awareness, giving specialised advice, and providing on-the-ground guidance to Maltese researchers and entities and ensuring that the new Framework Programme, Horizon Europe becomes known and readily accessible to all potential applicants.</a:t>
            </a:r>
          </a:p>
        </p:txBody>
      </p:sp>
    </p:spTree>
    <p:extLst>
      <p:ext uri="{BB962C8B-B14F-4D97-AF65-F5344CB8AC3E}">
        <p14:creationId xmlns:p14="http://schemas.microsoft.com/office/powerpoint/2010/main" val="198668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600"/>
              <a:t>National Contact Points </a:t>
            </a:r>
          </a:p>
        </p:txBody>
      </p:sp>
      <p:pic>
        <p:nvPicPr>
          <p:cNvPr id="5" name="Content Placeholder 4" descr="Diagram&#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33975" y="2212258"/>
            <a:ext cx="3292480" cy="3975524"/>
          </a:xfrm>
          <a:prstGeom prst="rect">
            <a:avLst/>
          </a:prstGeom>
        </p:spPr>
      </p:pic>
      <p:pic>
        <p:nvPicPr>
          <p:cNvPr id="7" name="Picture 6" descr="Shap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134" y="2212258"/>
            <a:ext cx="3289411" cy="3975524"/>
          </a:xfrm>
          <a:prstGeom prst="rect">
            <a:avLst/>
          </a:prstGeom>
        </p:spPr>
      </p:pic>
      <p:pic>
        <p:nvPicPr>
          <p:cNvPr id="9" name="Picture 8"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455" y="2212258"/>
            <a:ext cx="3289411" cy="39755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F765AD4F-3C63-25B4-A0A5-C3309B8C879D}"/>
              </a:ext>
            </a:extLst>
          </p:cNvPr>
          <p:cNvSpPr/>
          <p:nvPr/>
        </p:nvSpPr>
        <p:spPr>
          <a:xfrm>
            <a:off x="0" y="0"/>
            <a:ext cx="12191996" cy="45720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5" name="Rectangle 8">
            <a:extLst>
              <a:ext uri="{FF2B5EF4-FFF2-40B4-BE49-F238E27FC236}">
                <a16:creationId xmlns:a16="http://schemas.microsoft.com/office/drawing/2014/main" id="{04496AF3-3BFA-ECBE-B619-0CEC1EF8E3F5}"/>
              </a:ext>
            </a:extLst>
          </p:cNvPr>
          <p:cNvSpPr/>
          <p:nvPr/>
        </p:nvSpPr>
        <p:spPr>
          <a:xfrm>
            <a:off x="0" y="1028700"/>
            <a:ext cx="12191996"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6" name="Rectangle 9">
            <a:extLst>
              <a:ext uri="{FF2B5EF4-FFF2-40B4-BE49-F238E27FC236}">
                <a16:creationId xmlns:a16="http://schemas.microsoft.com/office/drawing/2014/main" id="{4C871574-0657-8D71-4AF7-E993C6A9CF63}"/>
              </a:ext>
            </a:extLst>
          </p:cNvPr>
          <p:cNvSpPr/>
          <p:nvPr/>
        </p:nvSpPr>
        <p:spPr>
          <a:xfrm>
            <a:off x="0" y="1600200"/>
            <a:ext cx="12191996"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7" name="Rectangle 10">
            <a:extLst>
              <a:ext uri="{FF2B5EF4-FFF2-40B4-BE49-F238E27FC236}">
                <a16:creationId xmlns:a16="http://schemas.microsoft.com/office/drawing/2014/main" id="{5B016BB3-E8DB-AC4C-1A05-799705C2E312}"/>
              </a:ext>
            </a:extLst>
          </p:cNvPr>
          <p:cNvSpPr/>
          <p:nvPr/>
        </p:nvSpPr>
        <p:spPr>
          <a:xfrm>
            <a:off x="0" y="2171699"/>
            <a:ext cx="12191996"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8" name="Rectangle 11">
            <a:extLst>
              <a:ext uri="{FF2B5EF4-FFF2-40B4-BE49-F238E27FC236}">
                <a16:creationId xmlns:a16="http://schemas.microsoft.com/office/drawing/2014/main" id="{F46FB9A4-2D0C-FA59-7CC5-71D0F83E65F6}"/>
              </a:ext>
            </a:extLst>
          </p:cNvPr>
          <p:cNvSpPr/>
          <p:nvPr/>
        </p:nvSpPr>
        <p:spPr>
          <a:xfrm>
            <a:off x="0" y="2743200"/>
            <a:ext cx="12191996"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9" name="Rectangle 12">
            <a:extLst>
              <a:ext uri="{FF2B5EF4-FFF2-40B4-BE49-F238E27FC236}">
                <a16:creationId xmlns:a16="http://schemas.microsoft.com/office/drawing/2014/main" id="{BC05BC12-E716-7F5F-8C5B-E7BD13ACD1E0}"/>
              </a:ext>
            </a:extLst>
          </p:cNvPr>
          <p:cNvSpPr/>
          <p:nvPr/>
        </p:nvSpPr>
        <p:spPr>
          <a:xfrm>
            <a:off x="0" y="3314700"/>
            <a:ext cx="12191996"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10" name="Rectangle 13">
            <a:extLst>
              <a:ext uri="{FF2B5EF4-FFF2-40B4-BE49-F238E27FC236}">
                <a16:creationId xmlns:a16="http://schemas.microsoft.com/office/drawing/2014/main" id="{3371F8B6-296C-4799-8062-69A2384FC86D}"/>
              </a:ext>
            </a:extLst>
          </p:cNvPr>
          <p:cNvSpPr/>
          <p:nvPr/>
        </p:nvSpPr>
        <p:spPr>
          <a:xfrm>
            <a:off x="0" y="3924303"/>
            <a:ext cx="12191996"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11" name="Rectangle 20">
            <a:extLst>
              <a:ext uri="{FF2B5EF4-FFF2-40B4-BE49-F238E27FC236}">
                <a16:creationId xmlns:a16="http://schemas.microsoft.com/office/drawing/2014/main" id="{3D60E4EE-D97A-586D-C4D6-EC3526487967}"/>
              </a:ext>
            </a:extLst>
          </p:cNvPr>
          <p:cNvSpPr/>
          <p:nvPr/>
        </p:nvSpPr>
        <p:spPr>
          <a:xfrm>
            <a:off x="0" y="0"/>
            <a:ext cx="12191996"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12" name="Rectangle 21">
            <a:extLst>
              <a:ext uri="{FF2B5EF4-FFF2-40B4-BE49-F238E27FC236}">
                <a16:creationId xmlns:a16="http://schemas.microsoft.com/office/drawing/2014/main" id="{77CE50CD-7024-586A-AB93-42C6B0B25AB8}"/>
              </a:ext>
            </a:extLst>
          </p:cNvPr>
          <p:cNvSpPr/>
          <p:nvPr/>
        </p:nvSpPr>
        <p:spPr>
          <a:xfrm>
            <a:off x="0" y="571500"/>
            <a:ext cx="12191996"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13" name="Rectangle 22">
            <a:extLst>
              <a:ext uri="{FF2B5EF4-FFF2-40B4-BE49-F238E27FC236}">
                <a16:creationId xmlns:a16="http://schemas.microsoft.com/office/drawing/2014/main" id="{F7445655-5382-03A6-7059-47B121A9EF63}"/>
              </a:ext>
            </a:extLst>
          </p:cNvPr>
          <p:cNvSpPr/>
          <p:nvPr/>
        </p:nvSpPr>
        <p:spPr>
          <a:xfrm>
            <a:off x="0" y="1143000"/>
            <a:ext cx="12191996"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14" name="Rectangle 23">
            <a:extLst>
              <a:ext uri="{FF2B5EF4-FFF2-40B4-BE49-F238E27FC236}">
                <a16:creationId xmlns:a16="http://schemas.microsoft.com/office/drawing/2014/main" id="{E13D1F22-ECCB-C4BB-DC10-E76FDB388708}"/>
              </a:ext>
            </a:extLst>
          </p:cNvPr>
          <p:cNvSpPr/>
          <p:nvPr/>
        </p:nvSpPr>
        <p:spPr>
          <a:xfrm>
            <a:off x="0" y="1714500"/>
            <a:ext cx="12191996"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15" name="Rectangle 24">
            <a:extLst>
              <a:ext uri="{FF2B5EF4-FFF2-40B4-BE49-F238E27FC236}">
                <a16:creationId xmlns:a16="http://schemas.microsoft.com/office/drawing/2014/main" id="{631319E7-2DA8-E09B-F4ED-7EC82C1C169B}"/>
              </a:ext>
            </a:extLst>
          </p:cNvPr>
          <p:cNvSpPr/>
          <p:nvPr/>
        </p:nvSpPr>
        <p:spPr>
          <a:xfrm>
            <a:off x="0" y="2294961"/>
            <a:ext cx="12191996"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16" name="Rectangle 25">
            <a:extLst>
              <a:ext uri="{FF2B5EF4-FFF2-40B4-BE49-F238E27FC236}">
                <a16:creationId xmlns:a16="http://schemas.microsoft.com/office/drawing/2014/main" id="{B501D1E5-CF20-CCC5-EE6A-4F5D43CB40F2}"/>
              </a:ext>
            </a:extLst>
          </p:cNvPr>
          <p:cNvSpPr/>
          <p:nvPr/>
        </p:nvSpPr>
        <p:spPr>
          <a:xfrm>
            <a:off x="0" y="2857500"/>
            <a:ext cx="12191996"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MT" sz="1800" b="0" i="0" u="none" strike="noStrike" kern="1200" cap="none" spc="0" baseline="0">
              <a:solidFill>
                <a:srgbClr val="000000"/>
              </a:solidFill>
              <a:uFillTx/>
              <a:latin typeface="Calibri"/>
            </a:endParaRPr>
          </a:p>
        </p:txBody>
      </p:sp>
      <p:sp>
        <p:nvSpPr>
          <p:cNvPr id="17" name="TextBox 38">
            <a:extLst>
              <a:ext uri="{FF2B5EF4-FFF2-40B4-BE49-F238E27FC236}">
                <a16:creationId xmlns:a16="http://schemas.microsoft.com/office/drawing/2014/main" id="{69AB43DF-7BDF-D7A6-F799-3545165DB074}"/>
              </a:ext>
            </a:extLst>
          </p:cNvPr>
          <p:cNvSpPr txBox="1"/>
          <p:nvPr/>
        </p:nvSpPr>
        <p:spPr>
          <a:xfrm>
            <a:off x="2863059" y="479109"/>
            <a:ext cx="446449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a:t>
            </a:r>
            <a:endParaRPr lang="en-MT" sz="1800" b="0" i="0" u="none" strike="noStrike" kern="1200" cap="none" spc="0" baseline="0">
              <a:solidFill>
                <a:srgbClr val="000000"/>
              </a:solidFill>
              <a:uFillTx/>
              <a:latin typeface="Calibri"/>
            </a:endParaRPr>
          </a:p>
        </p:txBody>
      </p:sp>
      <p:grpSp>
        <p:nvGrpSpPr>
          <p:cNvPr id="33" name="Group 32">
            <a:extLst>
              <a:ext uri="{FF2B5EF4-FFF2-40B4-BE49-F238E27FC236}">
                <a16:creationId xmlns:a16="http://schemas.microsoft.com/office/drawing/2014/main" id="{A0A0CA16-3FBC-FFEB-168F-8A049C142F7C}"/>
              </a:ext>
            </a:extLst>
          </p:cNvPr>
          <p:cNvGrpSpPr/>
          <p:nvPr/>
        </p:nvGrpSpPr>
        <p:grpSpPr>
          <a:xfrm>
            <a:off x="0" y="0"/>
            <a:ext cx="12207276" cy="6876645"/>
            <a:chOff x="0" y="0"/>
            <a:chExt cx="12207276" cy="6876645"/>
          </a:xfrm>
        </p:grpSpPr>
        <p:grpSp>
          <p:nvGrpSpPr>
            <p:cNvPr id="27" name="Group 26">
              <a:extLst>
                <a:ext uri="{FF2B5EF4-FFF2-40B4-BE49-F238E27FC236}">
                  <a16:creationId xmlns:a16="http://schemas.microsoft.com/office/drawing/2014/main" id="{9A825757-6BCA-B4E3-84C2-B6B2119E2C7F}"/>
                </a:ext>
              </a:extLst>
            </p:cNvPr>
            <p:cNvGrpSpPr/>
            <p:nvPr/>
          </p:nvGrpSpPr>
          <p:grpSpPr>
            <a:xfrm>
              <a:off x="0" y="0"/>
              <a:ext cx="12207276" cy="6876645"/>
              <a:chOff x="0" y="0"/>
              <a:chExt cx="12207276" cy="6876645"/>
            </a:xfrm>
          </p:grpSpPr>
          <p:pic>
            <p:nvPicPr>
              <p:cNvPr id="2" name="Picture 37" descr="Graphical user interface&#10;&#10;Description automatically generated with medium confidence">
                <a:extLst>
                  <a:ext uri="{FF2B5EF4-FFF2-40B4-BE49-F238E27FC236}">
                    <a16:creationId xmlns:a16="http://schemas.microsoft.com/office/drawing/2014/main" id="{60EA808E-8B21-A6E7-A739-0023576240AB}"/>
                  </a:ext>
                </a:extLst>
              </p:cNvPr>
              <p:cNvPicPr>
                <a:picLocks noChangeAspect="1"/>
              </p:cNvPicPr>
              <p:nvPr/>
            </p:nvPicPr>
            <p:blipFill>
              <a:blip r:embed="rId2"/>
              <a:stretch>
                <a:fillRect/>
              </a:stretch>
            </p:blipFill>
            <p:spPr>
              <a:xfrm>
                <a:off x="0" y="0"/>
                <a:ext cx="12207276" cy="5913480"/>
              </a:xfrm>
              <a:prstGeom prst="rect">
                <a:avLst/>
              </a:prstGeom>
              <a:noFill/>
              <a:ln cap="flat">
                <a:noFill/>
              </a:ln>
            </p:spPr>
          </p:pic>
          <p:pic>
            <p:nvPicPr>
              <p:cNvPr id="3" name="object 3">
                <a:extLst>
                  <a:ext uri="{FF2B5EF4-FFF2-40B4-BE49-F238E27FC236}">
                    <a16:creationId xmlns:a16="http://schemas.microsoft.com/office/drawing/2014/main" id="{203B2E97-15FF-4F22-730F-7015E7965CC6}"/>
                  </a:ext>
                </a:extLst>
              </p:cNvPr>
              <p:cNvPicPr>
                <a:picLocks noChangeAspect="1"/>
              </p:cNvPicPr>
              <p:nvPr/>
            </p:nvPicPr>
            <p:blipFill rotWithShape="1">
              <a:blip r:embed="rId3"/>
              <a:srcRect r="1645"/>
              <a:stretch/>
            </p:blipFill>
            <p:spPr>
              <a:xfrm>
                <a:off x="3198390" y="5913481"/>
                <a:ext cx="8993606" cy="963164"/>
              </a:xfrm>
              <a:prstGeom prst="rect">
                <a:avLst/>
              </a:prstGeom>
              <a:noFill/>
              <a:ln cap="flat">
                <a:noFill/>
              </a:ln>
            </p:spPr>
          </p:pic>
          <p:grpSp>
            <p:nvGrpSpPr>
              <p:cNvPr id="18" name="Group 46">
                <a:extLst>
                  <a:ext uri="{FF2B5EF4-FFF2-40B4-BE49-F238E27FC236}">
                    <a16:creationId xmlns:a16="http://schemas.microsoft.com/office/drawing/2014/main" id="{17A0CFDF-29AE-26B9-9144-E7D4385552FF}"/>
                  </a:ext>
                </a:extLst>
              </p:cNvPr>
              <p:cNvGrpSpPr/>
              <p:nvPr/>
            </p:nvGrpSpPr>
            <p:grpSpPr>
              <a:xfrm>
                <a:off x="4530303" y="4382780"/>
                <a:ext cx="7064188" cy="646334"/>
                <a:chOff x="4530303" y="4382780"/>
                <a:chExt cx="7064188" cy="646334"/>
              </a:xfrm>
            </p:grpSpPr>
            <p:sp>
              <p:nvSpPr>
                <p:cNvPr id="19" name="TextBox 45">
                  <a:extLst>
                    <a:ext uri="{FF2B5EF4-FFF2-40B4-BE49-F238E27FC236}">
                      <a16:creationId xmlns:a16="http://schemas.microsoft.com/office/drawing/2014/main" id="{EA4A8EA1-CD95-AF3C-FBB7-2F7BAE5FBB27}"/>
                    </a:ext>
                  </a:extLst>
                </p:cNvPr>
                <p:cNvSpPr txBox="1"/>
                <p:nvPr/>
              </p:nvSpPr>
              <p:spPr>
                <a:xfrm>
                  <a:off x="4530303" y="4382780"/>
                  <a:ext cx="7064188" cy="646334"/>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dirty="0">
                      <a:solidFill>
                        <a:srgbClr val="2F5597"/>
                      </a:solidFill>
                      <a:uFillTx/>
                      <a:latin typeface="Calibri"/>
                    </a:rPr>
                    <a:t> Follow us on</a:t>
                  </a:r>
                  <a:r>
                    <a:rPr lang="en-US" sz="3200" b="1" i="0" u="none" strike="noStrike" kern="1200" cap="none" spc="0" baseline="0" dirty="0">
                      <a:solidFill>
                        <a:srgbClr val="2F5597"/>
                      </a:solidFill>
                      <a:uFillTx/>
                      <a:latin typeface="Calibri"/>
                    </a:rPr>
                    <a:t>:</a:t>
                  </a:r>
                  <a:endParaRPr lang="en-MT" sz="3200" b="1" i="0" u="none" strike="noStrike" kern="1200" cap="none" spc="0" baseline="0" dirty="0">
                    <a:solidFill>
                      <a:srgbClr val="2F5597"/>
                    </a:solidFill>
                    <a:uFillTx/>
                    <a:latin typeface="Calibri"/>
                  </a:endParaRPr>
                </a:p>
              </p:txBody>
            </p:sp>
            <p:grpSp>
              <p:nvGrpSpPr>
                <p:cNvPr id="20" name="Group 35">
                  <a:extLst>
                    <a:ext uri="{FF2B5EF4-FFF2-40B4-BE49-F238E27FC236}">
                      <a16:creationId xmlns:a16="http://schemas.microsoft.com/office/drawing/2014/main" id="{7EAACD86-5103-5206-6CAA-E3071686BD68}"/>
                    </a:ext>
                  </a:extLst>
                </p:cNvPr>
                <p:cNvGrpSpPr/>
                <p:nvPr/>
              </p:nvGrpSpPr>
              <p:grpSpPr>
                <a:xfrm>
                  <a:off x="7399515" y="4452617"/>
                  <a:ext cx="3955479" cy="506659"/>
                  <a:chOff x="7399515" y="4452617"/>
                  <a:chExt cx="3955479" cy="506659"/>
                </a:xfrm>
              </p:grpSpPr>
              <p:pic>
                <p:nvPicPr>
                  <p:cNvPr id="21" name="Picture 4">
                    <a:hlinkClick r:id="rId4"/>
                    <a:extLst>
                      <a:ext uri="{FF2B5EF4-FFF2-40B4-BE49-F238E27FC236}">
                        <a16:creationId xmlns:a16="http://schemas.microsoft.com/office/drawing/2014/main" id="{FB479BBD-FED7-E470-EF55-D991B9B06E11}"/>
                      </a:ext>
                    </a:extLst>
                  </p:cNvPr>
                  <p:cNvPicPr>
                    <a:picLocks noChangeAspect="1"/>
                  </p:cNvPicPr>
                  <p:nvPr/>
                </p:nvPicPr>
                <p:blipFill>
                  <a:blip r:embed="rId5"/>
                  <a:srcRect l="22995" r="26372"/>
                  <a:stretch>
                    <a:fillRect/>
                  </a:stretch>
                </p:blipFill>
                <p:spPr>
                  <a:xfrm>
                    <a:off x="8804187" y="4484254"/>
                    <a:ext cx="408407" cy="451366"/>
                  </a:xfrm>
                  <a:prstGeom prst="rect">
                    <a:avLst/>
                  </a:prstGeom>
                  <a:solidFill>
                    <a:srgbClr val="FFFFFF"/>
                  </a:solidFill>
                  <a:ln cap="flat">
                    <a:noFill/>
                  </a:ln>
                </p:spPr>
              </p:pic>
              <p:pic>
                <p:nvPicPr>
                  <p:cNvPr id="22" name="Picture 6" descr="Image result for linkedin">
                    <a:hlinkClick r:id="rId6"/>
                    <a:extLst>
                      <a:ext uri="{FF2B5EF4-FFF2-40B4-BE49-F238E27FC236}">
                        <a16:creationId xmlns:a16="http://schemas.microsoft.com/office/drawing/2014/main" id="{BD0728E0-50F9-D60D-E5AD-987D305028EE}"/>
                      </a:ext>
                    </a:extLst>
                  </p:cNvPr>
                  <p:cNvPicPr>
                    <a:picLocks noChangeAspect="1"/>
                  </p:cNvPicPr>
                  <p:nvPr/>
                </p:nvPicPr>
                <p:blipFill>
                  <a:blip r:embed="rId7"/>
                  <a:srcRect/>
                  <a:stretch>
                    <a:fillRect/>
                  </a:stretch>
                </p:blipFill>
                <p:spPr>
                  <a:xfrm>
                    <a:off x="9446280" y="4563807"/>
                    <a:ext cx="1140348" cy="284277"/>
                  </a:xfrm>
                  <a:prstGeom prst="rect">
                    <a:avLst/>
                  </a:prstGeom>
                  <a:solidFill>
                    <a:srgbClr val="FFFFFF"/>
                  </a:solidFill>
                  <a:ln cap="flat">
                    <a:noFill/>
                  </a:ln>
                </p:spPr>
              </p:pic>
              <p:pic>
                <p:nvPicPr>
                  <p:cNvPr id="23" name="Picture 2" descr="Image result for facebook">
                    <a:hlinkClick r:id="rId8"/>
                    <a:extLst>
                      <a:ext uri="{FF2B5EF4-FFF2-40B4-BE49-F238E27FC236}">
                        <a16:creationId xmlns:a16="http://schemas.microsoft.com/office/drawing/2014/main" id="{A2476A74-1091-B9C5-D623-D29AF99F3D8B}"/>
                      </a:ext>
                    </a:extLst>
                  </p:cNvPr>
                  <p:cNvPicPr>
                    <a:picLocks noChangeAspect="1"/>
                  </p:cNvPicPr>
                  <p:nvPr/>
                </p:nvPicPr>
                <p:blipFill>
                  <a:blip r:embed="rId9"/>
                  <a:srcRect/>
                  <a:stretch>
                    <a:fillRect/>
                  </a:stretch>
                </p:blipFill>
                <p:spPr>
                  <a:xfrm>
                    <a:off x="8062397" y="4452617"/>
                    <a:ext cx="508104" cy="506659"/>
                  </a:xfrm>
                  <a:prstGeom prst="rect">
                    <a:avLst/>
                  </a:prstGeom>
                  <a:solidFill>
                    <a:srgbClr val="FFFFFF"/>
                  </a:solidFill>
                  <a:ln cap="flat">
                    <a:noFill/>
                  </a:ln>
                </p:spPr>
              </p:pic>
              <p:pic>
                <p:nvPicPr>
                  <p:cNvPr id="24" name="Picture 8" descr="Image result for youtube">
                    <a:hlinkClick r:id="rId10"/>
                    <a:extLst>
                      <a:ext uri="{FF2B5EF4-FFF2-40B4-BE49-F238E27FC236}">
                        <a16:creationId xmlns:a16="http://schemas.microsoft.com/office/drawing/2014/main" id="{BAACBF60-CA86-33F6-7F98-F3BEF123129C}"/>
                      </a:ext>
                    </a:extLst>
                  </p:cNvPr>
                  <p:cNvPicPr>
                    <a:picLocks noChangeAspect="1"/>
                  </p:cNvPicPr>
                  <p:nvPr/>
                </p:nvPicPr>
                <p:blipFill>
                  <a:blip r:embed="rId11"/>
                  <a:srcRect l="18019" t="21153" r="15583" b="23661"/>
                  <a:stretch>
                    <a:fillRect/>
                  </a:stretch>
                </p:blipFill>
                <p:spPr>
                  <a:xfrm>
                    <a:off x="10743654" y="4452617"/>
                    <a:ext cx="611340" cy="506659"/>
                  </a:xfrm>
                  <a:prstGeom prst="rect">
                    <a:avLst/>
                  </a:prstGeom>
                  <a:solidFill>
                    <a:srgbClr val="FFFFFF"/>
                  </a:solidFill>
                  <a:ln cap="flat">
                    <a:noFill/>
                  </a:ln>
                </p:spPr>
              </p:pic>
              <p:pic>
                <p:nvPicPr>
                  <p:cNvPr id="25" name="Picture 16" descr="Image result for web icon">
                    <a:hlinkClick r:id="rId12"/>
                    <a:extLst>
                      <a:ext uri="{FF2B5EF4-FFF2-40B4-BE49-F238E27FC236}">
                        <a16:creationId xmlns:a16="http://schemas.microsoft.com/office/drawing/2014/main" id="{54CAD486-E620-71A9-F996-CC7A5C867D59}"/>
                      </a:ext>
                    </a:extLst>
                  </p:cNvPr>
                  <p:cNvPicPr>
                    <a:picLocks noChangeAspect="1"/>
                  </p:cNvPicPr>
                  <p:nvPr/>
                </p:nvPicPr>
                <p:blipFill>
                  <a:blip r:embed="rId13"/>
                  <a:srcRect/>
                  <a:stretch>
                    <a:fillRect/>
                  </a:stretch>
                </p:blipFill>
                <p:spPr>
                  <a:xfrm>
                    <a:off x="7399515" y="4476750"/>
                    <a:ext cx="423385" cy="422178"/>
                  </a:xfrm>
                  <a:prstGeom prst="rect">
                    <a:avLst/>
                  </a:prstGeom>
                  <a:solidFill>
                    <a:srgbClr val="FFFFFF"/>
                  </a:solidFill>
                  <a:ln cap="flat">
                    <a:noFill/>
                  </a:ln>
                </p:spPr>
              </p:pic>
            </p:grpSp>
          </p:grpSp>
          <p:sp>
            <p:nvSpPr>
              <p:cNvPr id="26" name="TextBox 47">
                <a:extLst>
                  <a:ext uri="{FF2B5EF4-FFF2-40B4-BE49-F238E27FC236}">
                    <a16:creationId xmlns:a16="http://schemas.microsoft.com/office/drawing/2014/main" id="{0D409449-C55F-332D-9AEC-B07698E0801D}"/>
                  </a:ext>
                </a:extLst>
              </p:cNvPr>
              <p:cNvSpPr txBox="1"/>
              <p:nvPr/>
            </p:nvSpPr>
            <p:spPr>
              <a:xfrm>
                <a:off x="1110939" y="3180633"/>
                <a:ext cx="9475689" cy="1323439"/>
              </a:xfrm>
              <a:prstGeom prst="rect">
                <a:avLst/>
              </a:prstGeom>
              <a:solidFill>
                <a:srgbClr val="F19E02"/>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1200" cap="none" spc="0" baseline="0" dirty="0">
                  <a:solidFill>
                    <a:schemeClr val="bg1"/>
                  </a:solidFill>
                  <a:uFillTx/>
                  <a:latin typeface="Calibri"/>
                  <a:hlinkClick r:id="rId14">
                    <a:extLst>
                      <a:ext uri="{A12FA001-AC4F-418D-AE19-62706E023703}">
                        <ahyp:hlinkClr xmlns:ahyp="http://schemas.microsoft.com/office/drawing/2018/hyperlinkcolor" val="tx"/>
                      </a:ext>
                    </a:extLst>
                  </a:hlinkClick>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a:solidFill>
                      <a:schemeClr val="bg1"/>
                    </a:solidFill>
                    <a:uFillTx/>
                    <a:latin typeface="Calibri"/>
                    <a:hlinkClick r:id="rId14">
                      <a:extLst>
                        <a:ext uri="{A12FA001-AC4F-418D-AE19-62706E023703}">
                          <ahyp:hlinkClr xmlns:ahyp="http://schemas.microsoft.com/office/drawing/2018/hyperlinkcolor" val="tx"/>
                        </a:ext>
                      </a:extLst>
                    </a:hlinkClick>
                  </a:rPr>
                  <a:t>horizon.malta@gov.mt</a:t>
                </a:r>
                <a:r>
                  <a:rPr lang="en-US" sz="4000" b="1" i="0" u="none" strike="noStrike" kern="1200" cap="none" spc="0" baseline="0" dirty="0">
                    <a:solidFill>
                      <a:schemeClr val="bg1"/>
                    </a:solidFill>
                    <a:uFillTx/>
                    <a:latin typeface="Calibri"/>
                  </a:rPr>
                  <a:t> </a:t>
                </a:r>
                <a:endParaRPr lang="en-MT" sz="4000" b="1" i="0" u="none" strike="noStrike" kern="1200" cap="none" spc="0" baseline="0" dirty="0">
                  <a:solidFill>
                    <a:schemeClr val="bg1"/>
                  </a:solidFill>
                  <a:uFillTx/>
                  <a:latin typeface="Calibri"/>
                </a:endParaRPr>
              </a:p>
            </p:txBody>
          </p:sp>
        </p:grpSp>
        <p:sp>
          <p:nvSpPr>
            <p:cNvPr id="32" name="Rectangle: Diagonal Corners Snipped 31">
              <a:extLst>
                <a:ext uri="{FF2B5EF4-FFF2-40B4-BE49-F238E27FC236}">
                  <a16:creationId xmlns:a16="http://schemas.microsoft.com/office/drawing/2014/main" id="{F591254B-B011-E104-A619-37B08D2DB96B}"/>
                </a:ext>
              </a:extLst>
            </p:cNvPr>
            <p:cNvSpPr/>
            <p:nvPr/>
          </p:nvSpPr>
          <p:spPr>
            <a:xfrm>
              <a:off x="447675" y="624170"/>
              <a:ext cx="8764919" cy="914400"/>
            </a:xfrm>
            <a:prstGeom prst="snip2DiagRect">
              <a:avLst/>
            </a:prstGeom>
            <a:solidFill>
              <a:srgbClr val="F19E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1200" cap="none" spc="0" normalizeH="0" baseline="0" noProof="0">
                  <a:ln>
                    <a:noFill/>
                  </a:ln>
                  <a:solidFill>
                    <a:srgbClr val="FFFFFF"/>
                  </a:solidFill>
                  <a:effectLst/>
                  <a:uLnTx/>
                  <a:uFillTx/>
                  <a:latin typeface="Calibri"/>
                  <a:ea typeface="+mn-ea"/>
                  <a:cs typeface="+mn-cs"/>
                </a:rPr>
                <a:t>THANK YOU</a:t>
              </a:r>
              <a:endParaRPr kumimoji="0" lang="en-MT" sz="5400" b="0" i="0" u="none" strike="noStrike" kern="1200" cap="none" spc="0" normalizeH="0" baseline="0" noProof="0" dirty="0">
                <a:ln>
                  <a:noFill/>
                </a:ln>
                <a:solidFill>
                  <a:srgbClr val="FFFFFF"/>
                </a:solidFill>
                <a:effectLst/>
                <a:uLnTx/>
                <a:uFillTx/>
                <a:latin typeface="Calibri"/>
                <a:ea typeface="+mn-ea"/>
                <a:cs typeface="+mn-cs"/>
              </a:endParaRPr>
            </a:p>
          </p:txBody>
        </p:sp>
      </p:grpSp>
      <p:pic>
        <p:nvPicPr>
          <p:cNvPr id="30" name="Picture 29">
            <a:extLst>
              <a:ext uri="{FF2B5EF4-FFF2-40B4-BE49-F238E27FC236}">
                <a16:creationId xmlns:a16="http://schemas.microsoft.com/office/drawing/2014/main" id="{C1F6C2F9-3B35-7B8F-A922-BB4C726480A1}"/>
              </a:ext>
            </a:extLst>
          </p:cNvPr>
          <p:cNvPicPr>
            <a:picLocks noChangeAspect="1"/>
          </p:cNvPicPr>
          <p:nvPr/>
        </p:nvPicPr>
        <p:blipFill rotWithShape="1">
          <a:blip r:embed="rId15"/>
          <a:srcRect b="7759"/>
          <a:stretch/>
        </p:blipFill>
        <p:spPr>
          <a:xfrm>
            <a:off x="286589" y="5975111"/>
            <a:ext cx="2625213" cy="8828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7390" y="1357366"/>
            <a:ext cx="7617223" cy="366426"/>
          </a:xfrm>
        </p:spPr>
        <p:txBody>
          <a:bodyPr/>
          <a:lstStyle/>
          <a:p>
            <a:r>
              <a:rPr lang="en-GB" dirty="0"/>
              <a:t>Horizon 2020 Introduction</a:t>
            </a:r>
            <a:endParaRPr lang="en-US" dirty="0"/>
          </a:p>
        </p:txBody>
      </p:sp>
      <p:pic>
        <p:nvPicPr>
          <p:cNvPr id="1026" name="Picture 2" descr="Horizon Europe – The next Programme for Research and Inno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8" y="659528"/>
            <a:ext cx="11627892" cy="6175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7937" y="4827746"/>
            <a:ext cx="8218714" cy="7848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GB" sz="1200" b="1" dirty="0">
                <a:solidFill>
                  <a:srgbClr val="0070C0"/>
                </a:solidFill>
              </a:rPr>
              <a:t>                     </a:t>
            </a:r>
          </a:p>
          <a:p>
            <a:r>
              <a:rPr lang="en-GB" sz="1200" b="1" dirty="0">
                <a:solidFill>
                  <a:srgbClr val="0070C0"/>
                </a:solidFill>
              </a:rPr>
              <a:t>                   €25.8B                                                 €52.7B                                                      €13.6B</a:t>
            </a:r>
            <a:endParaRPr lang="en-GB" sz="1200" dirty="0">
              <a:solidFill>
                <a:srgbClr val="0070C0"/>
              </a:solidFill>
            </a:endParaRPr>
          </a:p>
          <a:p>
            <a:r>
              <a:rPr lang="en-GB" sz="1050" dirty="0"/>
              <a:t>             </a:t>
            </a:r>
          </a:p>
          <a:p>
            <a:r>
              <a:rPr lang="en-GB" sz="1050" dirty="0"/>
              <a:t>          </a:t>
            </a:r>
          </a:p>
        </p:txBody>
      </p:sp>
      <p:sp>
        <p:nvSpPr>
          <p:cNvPr id="4" name="TextBox 3"/>
          <p:cNvSpPr txBox="1"/>
          <p:nvPr/>
        </p:nvSpPr>
        <p:spPr>
          <a:xfrm>
            <a:off x="6868887" y="1259837"/>
            <a:ext cx="2122715" cy="369332"/>
          </a:xfrm>
          <a:prstGeom prst="rect">
            <a:avLst/>
          </a:prstGeom>
          <a:noFill/>
        </p:spPr>
        <p:txBody>
          <a:bodyPr wrap="square" rtlCol="0">
            <a:spAutoFit/>
          </a:bodyPr>
          <a:lstStyle/>
          <a:p>
            <a:r>
              <a:rPr lang="en-GB" b="1" dirty="0">
                <a:solidFill>
                  <a:srgbClr val="0070C0"/>
                </a:solidFill>
              </a:rPr>
              <a:t>€95B</a:t>
            </a:r>
          </a:p>
        </p:txBody>
      </p:sp>
      <p:sp>
        <p:nvSpPr>
          <p:cNvPr id="5" name="TextBox 4">
            <a:extLst>
              <a:ext uri="{FF2B5EF4-FFF2-40B4-BE49-F238E27FC236}">
                <a16:creationId xmlns:a16="http://schemas.microsoft.com/office/drawing/2014/main" id="{DEF2D686-2106-F384-F82D-D768F9AB5EA2}"/>
              </a:ext>
            </a:extLst>
          </p:cNvPr>
          <p:cNvSpPr txBox="1"/>
          <p:nvPr/>
        </p:nvSpPr>
        <p:spPr>
          <a:xfrm>
            <a:off x="259308" y="115872"/>
            <a:ext cx="11627892" cy="584775"/>
          </a:xfrm>
          <a:prstGeom prst="rect">
            <a:avLst/>
          </a:prstGeom>
          <a:noFill/>
        </p:spPr>
        <p:txBody>
          <a:bodyPr wrap="square" rtlCol="0">
            <a:spAutoFit/>
          </a:bodyPr>
          <a:lstStyle/>
          <a:p>
            <a:pPr algn="ctr"/>
            <a:r>
              <a:rPr lang="en-GB" sz="3200" b="1" dirty="0"/>
              <a:t>Horizon Europe 2021 – 2027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7"/>
          <p:cNvSpPr/>
          <p:nvPr/>
        </p:nvSpPr>
        <p:spPr>
          <a:xfrm>
            <a:off x="0" y="591"/>
            <a:ext cx="12192000" cy="6858000"/>
          </a:xfrm>
          <a:custGeom>
            <a:avLst/>
            <a:gdLst/>
            <a:ahLst/>
            <a:cxnLst/>
            <a:rect l="l" t="t" r="r" b="b"/>
            <a:pathLst>
              <a:path w="41899392" h="16854105">
                <a:moveTo>
                  <a:pt x="0" y="0"/>
                </a:moveTo>
                <a:lnTo>
                  <a:pt x="41899392" y="0"/>
                </a:lnTo>
                <a:lnTo>
                  <a:pt x="41899392" y="16854105"/>
                </a:lnTo>
                <a:lnTo>
                  <a:pt x="0" y="16854105"/>
                </a:lnTo>
                <a:lnTo>
                  <a:pt x="0" y="0"/>
                </a:lnTo>
                <a:close/>
              </a:path>
            </a:pathLst>
          </a:custGeom>
          <a:blipFill>
            <a:blip r:embed="rId2"/>
            <a:stretch>
              <a:fillRect l="-212192" t="-516786" r="-70967" b="-1137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T"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extBox 12"/>
          <p:cNvSpPr txBox="1"/>
          <p:nvPr/>
        </p:nvSpPr>
        <p:spPr>
          <a:xfrm>
            <a:off x="1437360" y="3334857"/>
            <a:ext cx="534005" cy="432683"/>
          </a:xfrm>
          <a:prstGeom prst="rect">
            <a:avLst/>
          </a:prstGeom>
        </p:spPr>
        <p:txBody>
          <a:bodyPr lIns="0" tIns="0" rIns="0" bIns="0" rtlCol="0" anchor="t">
            <a:spAutoFit/>
          </a:bodyPr>
          <a:lstStyle/>
          <a:p>
            <a:pPr marL="0" marR="0" lvl="0" indent="0" algn="ctr" defTabSz="914400" rtl="0" eaLnBrk="1" fontAlgn="auto" latinLnBrk="0" hangingPunct="1">
              <a:lnSpc>
                <a:spcPts val="3683"/>
              </a:lnSpc>
              <a:spcBef>
                <a:spcPct val="0"/>
              </a:spcBef>
              <a:spcAft>
                <a:spcPts val="0"/>
              </a:spcAft>
              <a:buClrTx/>
              <a:buSzTx/>
              <a:buFontTx/>
              <a:buNone/>
              <a:tabLst/>
              <a:defRPr/>
            </a:pPr>
            <a:r>
              <a:rPr kumimoji="0" lang="en-US" sz="2630" b="0" i="0" u="none" strike="noStrike" kern="1200" cap="none" spc="0" normalizeH="0" baseline="0" noProof="0">
                <a:ln>
                  <a:noFill/>
                </a:ln>
                <a:solidFill>
                  <a:srgbClr val="FFFFFF"/>
                </a:solidFill>
                <a:effectLst/>
                <a:uLnTx/>
                <a:uFillTx/>
                <a:latin typeface="Glacial Indifference Bold"/>
                <a:ea typeface="Glacial Indifference Bold"/>
                <a:cs typeface="Glacial Indifference Bold"/>
                <a:sym typeface="Glacial Indifference Bold"/>
              </a:rPr>
              <a:t>1</a:t>
            </a:r>
          </a:p>
        </p:txBody>
      </p:sp>
      <p:sp>
        <p:nvSpPr>
          <p:cNvPr id="16" name="TextBox 16"/>
          <p:cNvSpPr txBox="1"/>
          <p:nvPr/>
        </p:nvSpPr>
        <p:spPr>
          <a:xfrm>
            <a:off x="6473214" y="3334857"/>
            <a:ext cx="534005" cy="432683"/>
          </a:xfrm>
          <a:prstGeom prst="rect">
            <a:avLst/>
          </a:prstGeom>
        </p:spPr>
        <p:txBody>
          <a:bodyPr lIns="0" tIns="0" rIns="0" bIns="0" rtlCol="0" anchor="t">
            <a:spAutoFit/>
          </a:bodyPr>
          <a:lstStyle/>
          <a:p>
            <a:pPr marL="0" marR="0" lvl="0" indent="0" algn="ctr" defTabSz="914400" rtl="0" eaLnBrk="1" fontAlgn="auto" latinLnBrk="0" hangingPunct="1">
              <a:lnSpc>
                <a:spcPts val="3683"/>
              </a:lnSpc>
              <a:spcBef>
                <a:spcPct val="0"/>
              </a:spcBef>
              <a:spcAft>
                <a:spcPts val="0"/>
              </a:spcAft>
              <a:buClrTx/>
              <a:buSzTx/>
              <a:buFontTx/>
              <a:buNone/>
              <a:tabLst/>
              <a:defRPr/>
            </a:pPr>
            <a:r>
              <a:rPr kumimoji="0" lang="en-US" sz="2630" b="0" i="0" u="none" strike="noStrike" kern="1200" cap="none" spc="0" normalizeH="0" baseline="0" noProof="0" dirty="0">
                <a:ln>
                  <a:noFill/>
                </a:ln>
                <a:solidFill>
                  <a:srgbClr val="FFFFFF"/>
                </a:solidFill>
                <a:effectLst/>
                <a:uLnTx/>
                <a:uFillTx/>
                <a:latin typeface="Glacial Indifference Bold"/>
                <a:ea typeface="Glacial Indifference Bold"/>
                <a:cs typeface="Glacial Indifference Bold"/>
                <a:sym typeface="Glacial Indifference Bold"/>
              </a:rPr>
              <a:t>2</a:t>
            </a:r>
          </a:p>
        </p:txBody>
      </p:sp>
      <p:sp>
        <p:nvSpPr>
          <p:cNvPr id="22" name="TextBox 6"/>
          <p:cNvSpPr txBox="1"/>
          <p:nvPr/>
        </p:nvSpPr>
        <p:spPr>
          <a:xfrm>
            <a:off x="2286000" y="264343"/>
            <a:ext cx="6270337" cy="997196"/>
          </a:xfrm>
          <a:prstGeom prst="rect">
            <a:avLst/>
          </a:prstGeom>
        </p:spPr>
        <p:txBody>
          <a:bodyPr wrap="square" lIns="0" tIns="0" rIns="0" bIns="0" rtlCol="0" anchor="t">
            <a:spAutoFit/>
          </a:bodyPr>
          <a:lstStyle/>
          <a:p>
            <a:pPr marL="0" marR="0" lvl="0" indent="0" fontAlgn="auto">
              <a:lnSpc>
                <a:spcPct val="90000"/>
              </a:lnSpc>
              <a:spcBef>
                <a:spcPct val="0"/>
              </a:spcBef>
              <a:spcAft>
                <a:spcPts val="0"/>
              </a:spcAft>
              <a:buClrTx/>
              <a:buSzTx/>
              <a:tabLst/>
              <a:defRPr/>
            </a:pPr>
            <a:r>
              <a:rPr lang="en-US" sz="3600" b="1" dirty="0">
                <a:solidFill>
                  <a:srgbClr val="002060"/>
                </a:solidFill>
                <a:latin typeface="Calibri Light" panose="020F0302020204030204" pitchFamily="34" charset="0"/>
                <a:ea typeface="+mj-ea"/>
                <a:cs typeface="Calibri Light" panose="020F0302020204030204" pitchFamily="34" charset="0"/>
                <a:sym typeface="HK Grotesk"/>
              </a:rPr>
              <a:t>Horizon Europe Support Schemes </a:t>
            </a:r>
          </a:p>
          <a:p>
            <a:pPr marL="0" marR="0" lvl="0" indent="0" fontAlgn="auto">
              <a:lnSpc>
                <a:spcPct val="90000"/>
              </a:lnSpc>
              <a:spcBef>
                <a:spcPct val="0"/>
              </a:spcBef>
              <a:spcAft>
                <a:spcPts val="0"/>
              </a:spcAft>
              <a:buClrTx/>
              <a:buSzTx/>
              <a:tabLst/>
              <a:defRPr/>
            </a:pPr>
            <a:r>
              <a:rPr lang="en-US" sz="3600" b="1" dirty="0">
                <a:solidFill>
                  <a:srgbClr val="002060"/>
                </a:solidFill>
                <a:latin typeface="Calibri Light" panose="020F0302020204030204" pitchFamily="34" charset="0"/>
                <a:ea typeface="+mj-ea"/>
                <a:cs typeface="Calibri Light" panose="020F0302020204030204" pitchFamily="34" charset="0"/>
                <a:sym typeface="HK Grotesk"/>
              </a:rPr>
              <a:t>National Budget 2025 – </a:t>
            </a:r>
            <a:r>
              <a:rPr lang="en-US" sz="3600" b="1" dirty="0" err="1">
                <a:solidFill>
                  <a:srgbClr val="002060"/>
                </a:solidFill>
                <a:latin typeface="Calibri Light" panose="020F0302020204030204" pitchFamily="34" charset="0"/>
                <a:ea typeface="+mj-ea"/>
                <a:cs typeface="Calibri Light" panose="020F0302020204030204" pitchFamily="34" charset="0"/>
                <a:sym typeface="HK Grotesk"/>
              </a:rPr>
              <a:t>Eur</a:t>
            </a:r>
            <a:r>
              <a:rPr lang="en-US" sz="3600" b="1" dirty="0">
                <a:solidFill>
                  <a:srgbClr val="002060"/>
                </a:solidFill>
                <a:latin typeface="Calibri Light" panose="020F0302020204030204" pitchFamily="34" charset="0"/>
                <a:ea typeface="+mj-ea"/>
                <a:cs typeface="Calibri Light" panose="020F0302020204030204" pitchFamily="34" charset="0"/>
                <a:sym typeface="HK Grotesk"/>
              </a:rPr>
              <a:t> 200k</a:t>
            </a:r>
          </a:p>
        </p:txBody>
      </p:sp>
      <p:sp>
        <p:nvSpPr>
          <p:cNvPr id="2" name="TextBox 10">
            <a:extLst>
              <a:ext uri="{FF2B5EF4-FFF2-40B4-BE49-F238E27FC236}">
                <a16:creationId xmlns:a16="http://schemas.microsoft.com/office/drawing/2014/main" id="{4B8D92E4-FC51-6A97-4988-E3D28E883193}"/>
              </a:ext>
            </a:extLst>
          </p:cNvPr>
          <p:cNvSpPr txBox="1"/>
          <p:nvPr/>
        </p:nvSpPr>
        <p:spPr>
          <a:xfrm>
            <a:off x="8556337" y="6098125"/>
            <a:ext cx="2949863" cy="205184"/>
          </a:xfrm>
          <a:prstGeom prst="rect">
            <a:avLst/>
          </a:prstGeom>
        </p:spPr>
        <p:txBody>
          <a:bodyPr lIns="0" tIns="0" rIns="0" bIns="0" rtlCol="0" anchor="t">
            <a:spAutoFit/>
          </a:bodyPr>
          <a:lstStyle/>
          <a:p>
            <a:pPr marL="0" marR="0" lvl="0" indent="0" algn="r" defTabSz="914400" rtl="0" eaLnBrk="1" fontAlgn="auto" latinLnBrk="0" hangingPunct="1">
              <a:lnSpc>
                <a:spcPts val="1567"/>
              </a:lnSpc>
              <a:spcBef>
                <a:spcPts val="0"/>
              </a:spcBef>
              <a:spcAft>
                <a:spcPts val="0"/>
              </a:spcAft>
              <a:buClrTx/>
              <a:buSzTx/>
              <a:buFontTx/>
              <a:buNone/>
              <a:tabLst/>
              <a:defRPr/>
            </a:pPr>
            <a:r>
              <a:rPr kumimoji="0" lang="en-US" sz="1425" b="1" i="0" u="none" strike="noStrike" kern="1200" cap="none" spc="121" normalizeH="0" baseline="0" noProof="0" dirty="0">
                <a:ln>
                  <a:noFill/>
                </a:ln>
                <a:solidFill>
                  <a:srgbClr val="253439"/>
                </a:solidFill>
                <a:effectLst/>
                <a:uLnTx/>
                <a:uFillTx/>
                <a:latin typeface="Red Hat Display" panose="02010303040201060303" pitchFamily="2" charset="0"/>
                <a:ea typeface="Red Hat Display" panose="02010303040201060303" pitchFamily="2" charset="0"/>
                <a:cs typeface="Red Hat Display" panose="02010303040201060303" pitchFamily="2" charset="0"/>
                <a:sym typeface="Aileron Bold"/>
              </a:rPr>
              <a:t>xjenza</a:t>
            </a:r>
            <a:r>
              <a:rPr kumimoji="0" lang="en-US" sz="1425" b="0" i="0" u="none" strike="noStrike" kern="1200" cap="none" spc="121" normalizeH="0" baseline="0" noProof="0" dirty="0">
                <a:ln>
                  <a:noFill/>
                </a:ln>
                <a:solidFill>
                  <a:srgbClr val="253439"/>
                </a:solidFill>
                <a:effectLst/>
                <a:uLnTx/>
                <a:uFillTx/>
                <a:latin typeface="Red Hat Display" panose="02010303040201060303" pitchFamily="2" charset="0"/>
                <a:ea typeface="Red Hat Display" panose="02010303040201060303" pitchFamily="2" charset="0"/>
                <a:cs typeface="Red Hat Display" panose="02010303040201060303" pitchFamily="2" charset="0"/>
                <a:sym typeface="Aileron Bold"/>
              </a:rPr>
              <a:t>malta</a:t>
            </a:r>
            <a:r>
              <a:rPr kumimoji="0" lang="en-US" sz="1425" b="0" i="0" u="none" strike="noStrike" kern="1200" cap="none" spc="121" normalizeH="0" baseline="0" noProof="0" dirty="0">
                <a:ln>
                  <a:noFill/>
                </a:ln>
                <a:solidFill>
                  <a:srgbClr val="253439"/>
                </a:solidFill>
                <a:effectLst/>
                <a:uLnTx/>
                <a:uFillTx/>
                <a:latin typeface="Aileron Bold"/>
                <a:ea typeface="Aileron Bold"/>
                <a:cs typeface="Aileron Bold"/>
                <a:sym typeface="Aileron Bold"/>
              </a:rPr>
              <a:t>.mt</a:t>
            </a:r>
          </a:p>
        </p:txBody>
      </p:sp>
      <p:sp>
        <p:nvSpPr>
          <p:cNvPr id="3" name="AutoShape 2">
            <a:extLst>
              <a:ext uri="{FF2B5EF4-FFF2-40B4-BE49-F238E27FC236}">
                <a16:creationId xmlns:a16="http://schemas.microsoft.com/office/drawing/2014/main" id="{E69A9481-4F18-BB79-AA5D-1079FE52CEC3}"/>
              </a:ext>
            </a:extLst>
          </p:cNvPr>
          <p:cNvSpPr/>
          <p:nvPr/>
        </p:nvSpPr>
        <p:spPr>
          <a:xfrm>
            <a:off x="2000540" y="127000"/>
            <a:ext cx="0" cy="831850"/>
          </a:xfrm>
          <a:prstGeom prst="line">
            <a:avLst/>
          </a:prstGeom>
          <a:ln w="133350" cap="flat">
            <a:solidFill>
              <a:srgbClr val="D15353"/>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aphicFrame>
        <p:nvGraphicFramePr>
          <p:cNvPr id="5" name="Content Placeholder 2">
            <a:extLst>
              <a:ext uri="{FF2B5EF4-FFF2-40B4-BE49-F238E27FC236}">
                <a16:creationId xmlns:a16="http://schemas.microsoft.com/office/drawing/2014/main" id="{754233E7-BAFA-15A1-6CA1-B7E23E4DD8F1}"/>
              </a:ext>
            </a:extLst>
          </p:cNvPr>
          <p:cNvGraphicFramePr>
            <a:graphicFrameLocks/>
          </p:cNvGraphicFramePr>
          <p:nvPr/>
        </p:nvGraphicFramePr>
        <p:xfrm>
          <a:off x="1146884" y="1866542"/>
          <a:ext cx="8548568" cy="3843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617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18BF68-269D-1345-EB2F-669131048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28588"/>
            <a:ext cx="11677650" cy="660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77FAF-27B4-0226-F06E-74C5239B9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B3CCF-6A99-D67C-72EA-729471A60C1E}"/>
              </a:ext>
            </a:extLst>
          </p:cNvPr>
          <p:cNvSpPr>
            <a:spLocks noGrp="1"/>
          </p:cNvSpPr>
          <p:nvPr>
            <p:ph type="title"/>
          </p:nvPr>
        </p:nvSpPr>
        <p:spPr/>
        <p:txBody>
          <a:bodyPr>
            <a:normAutofit/>
          </a:bodyPr>
          <a:lstStyle/>
          <a:p>
            <a:r>
              <a:rPr lang="en-GB" dirty="0"/>
              <a:t>HIPAS 1/3 </a:t>
            </a:r>
          </a:p>
        </p:txBody>
      </p:sp>
      <p:sp>
        <p:nvSpPr>
          <p:cNvPr id="3" name="Content Placeholder 2">
            <a:extLst>
              <a:ext uri="{FF2B5EF4-FFF2-40B4-BE49-F238E27FC236}">
                <a16:creationId xmlns:a16="http://schemas.microsoft.com/office/drawing/2014/main" id="{AD4A998A-B75C-7610-FE49-0846DDD26FDD}"/>
              </a:ext>
            </a:extLst>
          </p:cNvPr>
          <p:cNvSpPr>
            <a:spLocks noGrp="1"/>
          </p:cNvSpPr>
          <p:nvPr>
            <p:ph idx="1"/>
          </p:nvPr>
        </p:nvSpPr>
        <p:spPr>
          <a:xfrm>
            <a:off x="1458096" y="1825625"/>
            <a:ext cx="9895703" cy="4351338"/>
          </a:xfrm>
        </p:spPr>
        <p:txBody>
          <a:bodyPr/>
          <a:lstStyle/>
          <a:p>
            <a:r>
              <a:rPr lang="en-GB" dirty="0">
                <a:ea typeface="Calibri Light" panose="020F0302020204030204" pitchFamily="34" charset="0"/>
              </a:rPr>
              <a:t>Support for Maltese entities intending to submit a Horizon Europe/partnership proposal as </a:t>
            </a:r>
            <a:r>
              <a:rPr lang="en-GB" u="sng" dirty="0">
                <a:ea typeface="Calibri Light" panose="020F0302020204030204" pitchFamily="34" charset="0"/>
              </a:rPr>
              <a:t>Coordinator</a:t>
            </a:r>
            <a:r>
              <a:rPr lang="en-GB" dirty="0">
                <a:ea typeface="Calibri Light" panose="020F0302020204030204" pitchFamily="34" charset="0"/>
              </a:rPr>
              <a:t> to engage a service provider (proposal writer/graphic designer) </a:t>
            </a:r>
          </a:p>
          <a:p>
            <a:r>
              <a:rPr lang="en-GB" dirty="0">
                <a:ea typeface="Calibri Light" panose="020F0302020204030204" pitchFamily="34" charset="0"/>
              </a:rPr>
              <a:t>Covers all Horizon Europe calls</a:t>
            </a:r>
          </a:p>
          <a:p>
            <a:pPr algn="l">
              <a:buFont typeface="Arial" panose="020B0604020202020204" pitchFamily="34" charset="0"/>
              <a:buChar char="•"/>
            </a:pPr>
            <a:r>
              <a:rPr lang="en-GB" i="0" dirty="0">
                <a:effectLst/>
                <a:ea typeface="Calibri Light" panose="020F0302020204030204" pitchFamily="34" charset="0"/>
              </a:rPr>
              <a:t>3 Cut offs in 2025:</a:t>
            </a:r>
          </a:p>
          <a:p>
            <a:pPr algn="l">
              <a:buFont typeface="Wingdings" panose="05000000000000000000" pitchFamily="2" charset="2"/>
              <a:buChar char="Ø"/>
            </a:pPr>
            <a:r>
              <a:rPr lang="en-GB" i="0" dirty="0">
                <a:effectLst/>
                <a:ea typeface="Calibri Light" panose="020F0302020204030204" pitchFamily="34" charset="0"/>
              </a:rPr>
              <a:t>15 April 2025</a:t>
            </a:r>
          </a:p>
          <a:p>
            <a:pPr algn="l">
              <a:buFont typeface="Wingdings" panose="05000000000000000000" pitchFamily="2" charset="2"/>
              <a:buChar char="Ø"/>
            </a:pPr>
            <a:r>
              <a:rPr lang="en-GB" i="0" dirty="0">
                <a:effectLst/>
                <a:ea typeface="Calibri Light" panose="020F0302020204030204" pitchFamily="34" charset="0"/>
              </a:rPr>
              <a:t>27 June 2025</a:t>
            </a:r>
          </a:p>
          <a:p>
            <a:pPr algn="l">
              <a:buFont typeface="Wingdings" panose="05000000000000000000" pitchFamily="2" charset="2"/>
              <a:buChar char="Ø"/>
            </a:pPr>
            <a:r>
              <a:rPr lang="en-GB" i="0" dirty="0">
                <a:effectLst/>
                <a:ea typeface="Calibri Light" panose="020F0302020204030204" pitchFamily="34" charset="0"/>
              </a:rPr>
              <a:t>7 November 2025 (final deadline)</a:t>
            </a:r>
          </a:p>
          <a:p>
            <a:pPr marL="0" indent="0" algn="l">
              <a:buNone/>
            </a:pPr>
            <a:r>
              <a:rPr lang="en-GB" dirty="0">
                <a:ea typeface="Calibri Light" panose="020F0302020204030204" pitchFamily="34" charset="0"/>
                <a:hlinkClick r:id="rId2">
                  <a:extLst>
                    <a:ext uri="{A12FA001-AC4F-418D-AE19-62706E023703}">
                      <ahyp:hlinkClr xmlns:ahyp="http://schemas.microsoft.com/office/drawing/2018/hyperlinkcolor" val="tx"/>
                    </a:ext>
                  </a:extLst>
                </a:hlinkClick>
              </a:rPr>
              <a:t>Call page </a:t>
            </a:r>
            <a:r>
              <a:rPr lang="en-GB" dirty="0">
                <a:ea typeface="Calibri Light" panose="020F0302020204030204" pitchFamily="34" charset="0"/>
              </a:rPr>
              <a:t>with documents and templates</a:t>
            </a:r>
            <a:endParaRPr lang="en-GB" i="0" dirty="0">
              <a:effectLst/>
              <a:ea typeface="Calibri Light" panose="020F0302020204030204" pitchFamily="34" charset="0"/>
            </a:endParaRPr>
          </a:p>
          <a:p>
            <a:endParaRPr lang="en-GB" dirty="0">
              <a:solidFill>
                <a:schemeClr val="tx1"/>
              </a:solidFill>
            </a:endParaRPr>
          </a:p>
          <a:p>
            <a:pPr marL="0" indent="0">
              <a:buNone/>
            </a:pPr>
            <a:endParaRPr lang="en-GB" dirty="0">
              <a:solidFill>
                <a:schemeClr val="accent1"/>
              </a:solidFill>
            </a:endParaRPr>
          </a:p>
        </p:txBody>
      </p:sp>
      <p:sp>
        <p:nvSpPr>
          <p:cNvPr id="4" name="Footer Placeholder 3">
            <a:extLst>
              <a:ext uri="{FF2B5EF4-FFF2-40B4-BE49-F238E27FC236}">
                <a16:creationId xmlns:a16="http://schemas.microsoft.com/office/drawing/2014/main" id="{E4EF6638-550B-05B6-B07D-E5F7D5DF44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Disclaimer: Information not legally binding</a:t>
            </a:r>
          </a:p>
        </p:txBody>
      </p:sp>
      <p:pic>
        <p:nvPicPr>
          <p:cNvPr id="6" name="Picture 5" descr="A logo with black text and red circles&#10;&#10;Description automatically generated">
            <a:extLst>
              <a:ext uri="{FF2B5EF4-FFF2-40B4-BE49-F238E27FC236}">
                <a16:creationId xmlns:a16="http://schemas.microsoft.com/office/drawing/2014/main" id="{2714A3D3-D203-AB75-D843-31D69861B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961" y="3529781"/>
            <a:ext cx="3379838" cy="2302631"/>
          </a:xfrm>
          <a:prstGeom prst="rect">
            <a:avLst/>
          </a:prstGeom>
        </p:spPr>
      </p:pic>
    </p:spTree>
    <p:extLst>
      <p:ext uri="{BB962C8B-B14F-4D97-AF65-F5344CB8AC3E}">
        <p14:creationId xmlns:p14="http://schemas.microsoft.com/office/powerpoint/2010/main" val="319457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2896-2F5A-6B4B-5C23-2F957325DD11}"/>
              </a:ext>
            </a:extLst>
          </p:cNvPr>
          <p:cNvSpPr>
            <a:spLocks noGrp="1"/>
          </p:cNvSpPr>
          <p:nvPr>
            <p:ph type="title"/>
          </p:nvPr>
        </p:nvSpPr>
        <p:spPr/>
        <p:txBody>
          <a:bodyPr/>
          <a:lstStyle/>
          <a:p>
            <a:r>
              <a:rPr lang="en-GB" dirty="0"/>
              <a:t>HIPAS 2/3</a:t>
            </a:r>
          </a:p>
        </p:txBody>
      </p:sp>
      <p:sp>
        <p:nvSpPr>
          <p:cNvPr id="3" name="Content Placeholder 2">
            <a:extLst>
              <a:ext uri="{FF2B5EF4-FFF2-40B4-BE49-F238E27FC236}">
                <a16:creationId xmlns:a16="http://schemas.microsoft.com/office/drawing/2014/main" id="{4E5D810E-8B6F-16C6-0A37-9AAFAE783262}"/>
              </a:ext>
            </a:extLst>
          </p:cNvPr>
          <p:cNvSpPr>
            <a:spLocks noGrp="1"/>
          </p:cNvSpPr>
          <p:nvPr>
            <p:ph idx="1"/>
          </p:nvPr>
        </p:nvSpPr>
        <p:spPr/>
        <p:txBody>
          <a:bodyPr/>
          <a:lstStyle/>
          <a:p>
            <a:pPr marL="0" indent="0">
              <a:buNone/>
            </a:pPr>
            <a:r>
              <a:rPr lang="en-GB" dirty="0"/>
              <a:t>Financing through reimbursement:</a:t>
            </a:r>
          </a:p>
          <a:p>
            <a:r>
              <a:rPr lang="en-GB" dirty="0"/>
              <a:t>Up to </a:t>
            </a:r>
            <a:r>
              <a:rPr lang="en-GB" dirty="0" err="1"/>
              <a:t>Eur</a:t>
            </a:r>
            <a:r>
              <a:rPr lang="en-GB" dirty="0"/>
              <a:t> 8,000 of which max </a:t>
            </a:r>
            <a:r>
              <a:rPr lang="en-GB" dirty="0" err="1"/>
              <a:t>Eur</a:t>
            </a:r>
            <a:r>
              <a:rPr lang="en-GB" dirty="0"/>
              <a:t> 1,000 for graphic designer</a:t>
            </a:r>
          </a:p>
          <a:p>
            <a:pPr marL="0" indent="0">
              <a:buNone/>
            </a:pPr>
            <a:r>
              <a:rPr lang="en-GB" dirty="0"/>
              <a:t>Exceptions:</a:t>
            </a:r>
          </a:p>
          <a:p>
            <a:r>
              <a:rPr lang="en-GB" dirty="0"/>
              <a:t>Up to </a:t>
            </a:r>
            <a:r>
              <a:rPr lang="en-GB" dirty="0" err="1"/>
              <a:t>Eur</a:t>
            </a:r>
            <a:r>
              <a:rPr lang="en-GB" dirty="0"/>
              <a:t> 2,500 for the MSCA Postdoctoral Fellowship call</a:t>
            </a:r>
          </a:p>
          <a:p>
            <a:endParaRPr lang="en-GB" dirty="0"/>
          </a:p>
          <a:p>
            <a:pPr marL="0" indent="0">
              <a:buNone/>
            </a:pPr>
            <a:r>
              <a:rPr lang="en-GB" dirty="0"/>
              <a:t>Important: </a:t>
            </a:r>
          </a:p>
          <a:p>
            <a:r>
              <a:rPr lang="en-GB" dirty="0"/>
              <a:t>the service provider cannot be part of the project consortium</a:t>
            </a:r>
          </a:p>
          <a:p>
            <a:r>
              <a:rPr lang="en-GB" dirty="0"/>
              <a:t>1 year to implement the activities</a:t>
            </a:r>
          </a:p>
          <a:p>
            <a:r>
              <a:rPr lang="en-GB" dirty="0"/>
              <a:t>Final report + supporting documents</a:t>
            </a:r>
          </a:p>
        </p:txBody>
      </p:sp>
      <p:pic>
        <p:nvPicPr>
          <p:cNvPr id="5" name="Picture 4" descr="A red and black rectangular sign&#10;&#10;Description automatically generated">
            <a:extLst>
              <a:ext uri="{FF2B5EF4-FFF2-40B4-BE49-F238E27FC236}">
                <a16:creationId xmlns:a16="http://schemas.microsoft.com/office/drawing/2014/main" id="{B75E7F7A-FF31-65EB-138D-9FB6022B0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2864" y="2574986"/>
            <a:ext cx="3332480" cy="3332480"/>
          </a:xfrm>
          <a:prstGeom prst="rect">
            <a:avLst/>
          </a:prstGeom>
        </p:spPr>
      </p:pic>
    </p:spTree>
    <p:extLst>
      <p:ext uri="{BB962C8B-B14F-4D97-AF65-F5344CB8AC3E}">
        <p14:creationId xmlns:p14="http://schemas.microsoft.com/office/powerpoint/2010/main" val="43178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B300-3E4B-7CCA-86B0-E2A4074D7186}"/>
              </a:ext>
            </a:extLst>
          </p:cNvPr>
          <p:cNvSpPr>
            <a:spLocks noGrp="1"/>
          </p:cNvSpPr>
          <p:nvPr>
            <p:ph type="title"/>
          </p:nvPr>
        </p:nvSpPr>
        <p:spPr/>
        <p:txBody>
          <a:bodyPr/>
          <a:lstStyle/>
          <a:p>
            <a:r>
              <a:rPr lang="en-GB" dirty="0"/>
              <a:t>HIPAS 3/3</a:t>
            </a:r>
          </a:p>
        </p:txBody>
      </p:sp>
      <p:sp>
        <p:nvSpPr>
          <p:cNvPr id="3" name="Content Placeholder 2">
            <a:extLst>
              <a:ext uri="{FF2B5EF4-FFF2-40B4-BE49-F238E27FC236}">
                <a16:creationId xmlns:a16="http://schemas.microsoft.com/office/drawing/2014/main" id="{3F52236F-81FE-0065-B5AC-B320EF82C1EB}"/>
              </a:ext>
            </a:extLst>
          </p:cNvPr>
          <p:cNvSpPr>
            <a:spLocks noGrp="1"/>
          </p:cNvSpPr>
          <p:nvPr>
            <p:ph idx="1"/>
          </p:nvPr>
        </p:nvSpPr>
        <p:spPr/>
        <p:txBody>
          <a:bodyPr/>
          <a:lstStyle/>
          <a:p>
            <a:pPr marL="0" indent="0">
              <a:buNone/>
            </a:pPr>
            <a:r>
              <a:rPr lang="en-GB" dirty="0"/>
              <a:t>External evaluators will score the proposal according to the following evaluation criteria:</a:t>
            </a:r>
          </a:p>
          <a:p>
            <a:pPr marL="0" indent="0">
              <a:buNone/>
            </a:pPr>
            <a:r>
              <a:rPr lang="en-GB" dirty="0"/>
              <a:t>➢ Excellence of the proposed project idea (project’s brief) and relevance to the pre-identified call topic.</a:t>
            </a:r>
          </a:p>
          <a:p>
            <a:pPr marL="0" indent="0">
              <a:buNone/>
            </a:pPr>
            <a:r>
              <a:rPr lang="en-GB" dirty="0"/>
              <a:t>➢ Proven track record of the proposed consultancy individuals/firms, including a list of other Horizon Europe/Horizon 2020/FP7 projects that have been supported in the past.</a:t>
            </a:r>
          </a:p>
          <a:p>
            <a:pPr marL="0" indent="0">
              <a:buNone/>
            </a:pPr>
            <a:r>
              <a:rPr lang="en-GB" dirty="0"/>
              <a:t>➢ Quality of the proposed consortium partners, makeup, distribution, diversity (academic, public, private), if applicable.</a:t>
            </a:r>
          </a:p>
        </p:txBody>
      </p:sp>
    </p:spTree>
    <p:extLst>
      <p:ext uri="{BB962C8B-B14F-4D97-AF65-F5344CB8AC3E}">
        <p14:creationId xmlns:p14="http://schemas.microsoft.com/office/powerpoint/2010/main" val="32902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BE60-3B35-C50D-4D32-C6A06FBCEC65}"/>
              </a:ext>
            </a:extLst>
          </p:cNvPr>
          <p:cNvSpPr>
            <a:spLocks noGrp="1"/>
          </p:cNvSpPr>
          <p:nvPr>
            <p:ph type="title"/>
          </p:nvPr>
        </p:nvSpPr>
        <p:spPr>
          <a:xfrm>
            <a:off x="401652" y="299104"/>
            <a:ext cx="10843689" cy="647878"/>
          </a:xfrm>
        </p:spPr>
        <p:txBody>
          <a:bodyPr>
            <a:normAutofit fontScale="90000"/>
          </a:bodyPr>
          <a:lstStyle/>
          <a:p>
            <a:br>
              <a:rPr lang="en-GB" b="1" i="0" dirty="0">
                <a:solidFill>
                  <a:srgbClr val="074575"/>
                </a:solidFill>
                <a:effectLst/>
                <a:latin typeface="Saira"/>
              </a:rPr>
            </a:br>
            <a:r>
              <a:rPr lang="en-GB" b="1" i="0" dirty="0">
                <a:solidFill>
                  <a:srgbClr val="074575"/>
                </a:solidFill>
                <a:effectLst/>
                <a:latin typeface="Saira"/>
              </a:rPr>
              <a:t>    </a:t>
            </a:r>
            <a:r>
              <a:rPr lang="en-GB" sz="5300" u="sng" dirty="0">
                <a:solidFill>
                  <a:srgbClr val="002060"/>
                </a:solidFill>
              </a:rPr>
              <a:t>PF2MT 1/2</a:t>
            </a:r>
            <a:br>
              <a:rPr lang="en-GB" sz="5300" u="sng" dirty="0">
                <a:solidFill>
                  <a:srgbClr val="002060"/>
                </a:solidFill>
              </a:rPr>
            </a:br>
            <a:endParaRPr lang="en-MT" sz="5300" u="sng" dirty="0">
              <a:solidFill>
                <a:srgbClr val="002060"/>
              </a:solidFill>
            </a:endParaRPr>
          </a:p>
        </p:txBody>
      </p:sp>
      <p:sp>
        <p:nvSpPr>
          <p:cNvPr id="3" name="Content Placeholder 2">
            <a:extLst>
              <a:ext uri="{FF2B5EF4-FFF2-40B4-BE49-F238E27FC236}">
                <a16:creationId xmlns:a16="http://schemas.microsoft.com/office/drawing/2014/main" id="{65AA03C9-6DD8-088F-956C-695D698D754A}"/>
              </a:ext>
            </a:extLst>
          </p:cNvPr>
          <p:cNvSpPr>
            <a:spLocks noGrp="1"/>
          </p:cNvSpPr>
          <p:nvPr>
            <p:ph idx="1"/>
          </p:nvPr>
        </p:nvSpPr>
        <p:spPr>
          <a:xfrm>
            <a:off x="316194" y="1799303"/>
            <a:ext cx="11365907" cy="4276756"/>
          </a:xfrm>
        </p:spPr>
        <p:txBody>
          <a:bodyPr>
            <a:normAutofit fontScale="92500" lnSpcReduction="20000"/>
          </a:bodyPr>
          <a:lstStyle/>
          <a:p>
            <a:pPr marL="0" indent="0">
              <a:buNone/>
            </a:pPr>
            <a:r>
              <a:rPr lang="en-GB" b="1" dirty="0">
                <a:solidFill>
                  <a:srgbClr val="002060"/>
                </a:solidFill>
                <a:cs typeface="Times New Roman" panose="02020603050405020304" pitchFamily="18" charset="0"/>
              </a:rPr>
              <a:t>Aims : </a:t>
            </a:r>
            <a:r>
              <a:rPr lang="en-GB" dirty="0">
                <a:solidFill>
                  <a:srgbClr val="002060"/>
                </a:solidFill>
                <a:cs typeface="Times New Roman" panose="02020603050405020304" pitchFamily="18" charset="0"/>
              </a:rPr>
              <a:t>Supports travel and accommodation expenses for experienced researchers (</a:t>
            </a:r>
            <a:r>
              <a:rPr lang="en-GB" dirty="0" err="1">
                <a:solidFill>
                  <a:srgbClr val="002060"/>
                </a:solidFill>
                <a:cs typeface="Times New Roman" panose="02020603050405020304" pitchFamily="18" charset="0"/>
              </a:rPr>
              <a:t>Phd</a:t>
            </a:r>
            <a:r>
              <a:rPr lang="en-GB" dirty="0">
                <a:solidFill>
                  <a:srgbClr val="002060"/>
                </a:solidFill>
                <a:cs typeface="Times New Roman" panose="02020603050405020304" pitchFamily="18" charset="0"/>
              </a:rPr>
              <a:t> holders) willing to submit a proposal with Maltese entity host for the MSCA Postdoctoral Fellowship call. </a:t>
            </a:r>
          </a:p>
          <a:p>
            <a:pPr marL="0" indent="0">
              <a:buNone/>
            </a:pPr>
            <a:r>
              <a:rPr lang="en-GB" dirty="0">
                <a:solidFill>
                  <a:srgbClr val="002060"/>
                </a:solidFill>
                <a:cs typeface="Times New Roman" panose="02020603050405020304" pitchFamily="18" charset="0"/>
              </a:rPr>
              <a:t>MSCA PF masterclass training: 18</a:t>
            </a:r>
            <a:r>
              <a:rPr lang="en-GB" baseline="30000" dirty="0">
                <a:solidFill>
                  <a:srgbClr val="002060"/>
                </a:solidFill>
                <a:cs typeface="Times New Roman" panose="02020603050405020304" pitchFamily="18" charset="0"/>
              </a:rPr>
              <a:t>th</a:t>
            </a:r>
            <a:r>
              <a:rPr lang="en-GB" dirty="0">
                <a:solidFill>
                  <a:srgbClr val="002060"/>
                </a:solidFill>
                <a:cs typeface="Times New Roman" panose="02020603050405020304" pitchFamily="18" charset="0"/>
              </a:rPr>
              <a:t> and 19</a:t>
            </a:r>
            <a:r>
              <a:rPr lang="en-GB" baseline="30000" dirty="0">
                <a:solidFill>
                  <a:srgbClr val="002060"/>
                </a:solidFill>
                <a:cs typeface="Times New Roman" panose="02020603050405020304" pitchFamily="18" charset="0"/>
              </a:rPr>
              <a:t>th</a:t>
            </a:r>
            <a:r>
              <a:rPr lang="en-GB" dirty="0">
                <a:solidFill>
                  <a:srgbClr val="002060"/>
                </a:solidFill>
                <a:cs typeface="Times New Roman" panose="02020603050405020304" pitchFamily="18" charset="0"/>
              </a:rPr>
              <a:t> </a:t>
            </a:r>
            <a:r>
              <a:rPr lang="en-GB" dirty="0">
                <a:cs typeface="Times New Roman" panose="02020603050405020304" pitchFamily="18" charset="0"/>
              </a:rPr>
              <a:t> June 2025 </a:t>
            </a:r>
            <a:endParaRPr lang="en-GB" dirty="0">
              <a:solidFill>
                <a:srgbClr val="002060"/>
              </a:solidFill>
              <a:cs typeface="Times New Roman" panose="02020603050405020304" pitchFamily="18" charset="0"/>
            </a:endParaRPr>
          </a:p>
          <a:p>
            <a:pPr marL="0" indent="0">
              <a:buNone/>
            </a:pPr>
            <a:endParaRPr lang="en-GB" dirty="0">
              <a:solidFill>
                <a:srgbClr val="002060"/>
              </a:solidFill>
              <a:cs typeface="Times New Roman" panose="02020603050405020304" pitchFamily="18" charset="0"/>
            </a:endParaRPr>
          </a:p>
          <a:p>
            <a:pPr marL="0" indent="0" algn="l">
              <a:buNone/>
            </a:pPr>
            <a:r>
              <a:rPr lang="en-GB" dirty="0">
                <a:solidFill>
                  <a:srgbClr val="002060"/>
                </a:solidFill>
                <a:cs typeface="Times New Roman" panose="02020603050405020304" pitchFamily="18" charset="0"/>
              </a:rPr>
              <a:t>Researchers, from any nationality and any age, that meet the eligibility and mobility conditions, may apply through this scheme.</a:t>
            </a:r>
          </a:p>
          <a:p>
            <a:pPr marL="0" indent="0" algn="l">
              <a:buNone/>
            </a:pPr>
            <a:endParaRPr lang="en-GB" dirty="0">
              <a:solidFill>
                <a:srgbClr val="002060"/>
              </a:solidFill>
              <a:cs typeface="Times New Roman" panose="02020603050405020304" pitchFamily="18" charset="0"/>
            </a:endParaRPr>
          </a:p>
          <a:p>
            <a:pPr marL="0" indent="0" algn="l">
              <a:buNone/>
            </a:pPr>
            <a:r>
              <a:rPr lang="en-GB" dirty="0">
                <a:solidFill>
                  <a:srgbClr val="002060"/>
                </a:solidFill>
                <a:cs typeface="Times New Roman" panose="02020603050405020304" pitchFamily="18" charset="0"/>
              </a:rPr>
              <a:t>Funding:</a:t>
            </a:r>
          </a:p>
          <a:p>
            <a:pPr algn="l"/>
            <a:r>
              <a:rPr lang="en-GB" dirty="0">
                <a:solidFill>
                  <a:srgbClr val="002060"/>
                </a:solidFill>
                <a:cs typeface="Times New Roman" panose="02020603050405020304" pitchFamily="18" charset="0"/>
              </a:rPr>
              <a:t>TC – flat rate of </a:t>
            </a:r>
            <a:r>
              <a:rPr lang="en-GB" dirty="0" err="1">
                <a:solidFill>
                  <a:srgbClr val="002060"/>
                </a:solidFill>
                <a:cs typeface="Times New Roman" panose="02020603050405020304" pitchFamily="18" charset="0"/>
              </a:rPr>
              <a:t>Eur</a:t>
            </a:r>
            <a:r>
              <a:rPr lang="en-GB" dirty="0">
                <a:solidFill>
                  <a:srgbClr val="002060"/>
                </a:solidFill>
                <a:cs typeface="Times New Roman" panose="02020603050405020304" pitchFamily="18" charset="0"/>
              </a:rPr>
              <a:t> 2,000</a:t>
            </a:r>
          </a:p>
          <a:p>
            <a:pPr algn="l"/>
            <a:r>
              <a:rPr lang="en-GB" dirty="0">
                <a:solidFill>
                  <a:srgbClr val="002060"/>
                </a:solidFill>
                <a:cs typeface="Times New Roman" panose="02020603050405020304" pitchFamily="18" charset="0"/>
              </a:rPr>
              <a:t>EU/AC – flat rate of </a:t>
            </a:r>
            <a:r>
              <a:rPr lang="en-GB" dirty="0" err="1">
                <a:solidFill>
                  <a:srgbClr val="002060"/>
                </a:solidFill>
                <a:cs typeface="Times New Roman" panose="02020603050405020304" pitchFamily="18" charset="0"/>
              </a:rPr>
              <a:t>Eur</a:t>
            </a:r>
            <a:r>
              <a:rPr lang="en-GB" dirty="0">
                <a:solidFill>
                  <a:srgbClr val="002060"/>
                </a:solidFill>
                <a:cs typeface="Times New Roman" panose="02020603050405020304" pitchFamily="18" charset="0"/>
              </a:rPr>
              <a:t> 800</a:t>
            </a:r>
          </a:p>
          <a:p>
            <a:pPr marL="0" indent="0" algn="l">
              <a:buNone/>
            </a:pPr>
            <a:endParaRPr lang="en-GB" b="1" dirty="0">
              <a:solidFill>
                <a:srgbClr val="002060"/>
              </a:solidFill>
              <a:cs typeface="Times New Roman" panose="02020603050405020304" pitchFamily="18" charset="0"/>
            </a:endParaRPr>
          </a:p>
          <a:p>
            <a:pPr marL="0" indent="0" algn="l">
              <a:buNone/>
            </a:pPr>
            <a:r>
              <a:rPr lang="en-GB" b="1" dirty="0">
                <a:solidFill>
                  <a:srgbClr val="002060"/>
                </a:solidFill>
                <a:cs typeface="Times New Roman" panose="02020603050405020304" pitchFamily="18" charset="0"/>
              </a:rPr>
              <a:t>The call </a:t>
            </a:r>
            <a:r>
              <a:rPr lang="en-GB" b="1" dirty="0">
                <a:cs typeface="Times New Roman" panose="02020603050405020304" pitchFamily="18" charset="0"/>
              </a:rPr>
              <a:t>will open in March until 8</a:t>
            </a:r>
            <a:r>
              <a:rPr lang="en-GB" b="1" baseline="30000" dirty="0">
                <a:cs typeface="Times New Roman" panose="02020603050405020304" pitchFamily="18" charset="0"/>
              </a:rPr>
              <a:t>th</a:t>
            </a:r>
            <a:r>
              <a:rPr lang="en-GB" b="1" dirty="0">
                <a:cs typeface="Times New Roman" panose="02020603050405020304" pitchFamily="18" charset="0"/>
              </a:rPr>
              <a:t> June 2025 </a:t>
            </a:r>
            <a:endParaRPr lang="en-GB" b="1" dirty="0">
              <a:solidFill>
                <a:srgbClr val="002060"/>
              </a:solidFill>
              <a:cs typeface="Times New Roman" panose="02020603050405020304" pitchFamily="18" charset="0"/>
            </a:endParaRPr>
          </a:p>
          <a:p>
            <a:pPr marL="0" indent="0">
              <a:buNone/>
            </a:pPr>
            <a:endParaRPr lang="en-MT"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824A52E-8D80-0B56-1728-E832FC7477E3}"/>
              </a:ext>
            </a:extLst>
          </p:cNvPr>
          <p:cNvSpPr>
            <a:spLocks noGrp="1"/>
          </p:cNvSpPr>
          <p:nvPr>
            <p:ph type="ftr" sz="quarter" idx="11"/>
          </p:nvPr>
        </p:nvSpPr>
        <p:spPr/>
        <p:txBody>
          <a:bodyPr/>
          <a:lstStyle/>
          <a:p>
            <a:r>
              <a:rPr lang="en-GB"/>
              <a:t>Disclaimer: Information not legally binding</a:t>
            </a:r>
          </a:p>
        </p:txBody>
      </p:sp>
      <p:pic>
        <p:nvPicPr>
          <p:cNvPr id="6" name="Picture 5" descr="A white cover with text and icons&#10;&#10;Description automatically generated">
            <a:extLst>
              <a:ext uri="{FF2B5EF4-FFF2-40B4-BE49-F238E27FC236}">
                <a16:creationId xmlns:a16="http://schemas.microsoft.com/office/drawing/2014/main" id="{79155C25-9DDD-2C18-4D83-17C8EB40E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0150" y="3596150"/>
            <a:ext cx="3261850" cy="3261850"/>
          </a:xfrm>
          <a:prstGeom prst="rect">
            <a:avLst/>
          </a:prstGeom>
        </p:spPr>
      </p:pic>
    </p:spTree>
    <p:extLst>
      <p:ext uri="{BB962C8B-B14F-4D97-AF65-F5344CB8AC3E}">
        <p14:creationId xmlns:p14="http://schemas.microsoft.com/office/powerpoint/2010/main" val="894001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Xjenza Malta">
      <a:majorFont>
        <a:latin typeface="Red Hat Display"/>
        <a:ea typeface=""/>
        <a:cs typeface=""/>
      </a:majorFont>
      <a:minorFont>
        <a:latin typeface="Red Hat Displ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835</TotalTime>
  <Words>1404</Words>
  <Application>Microsoft Office PowerPoint</Application>
  <PresentationFormat>Widescreen</PresentationFormat>
  <Paragraphs>170</Paragraphs>
  <Slides>21</Slides>
  <Notes>3</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21</vt:i4>
      </vt:variant>
    </vt:vector>
  </HeadingPairs>
  <TitlesOfParts>
    <vt:vector size="38" baseType="lpstr">
      <vt:lpstr>Aileron Bold</vt:lpstr>
      <vt:lpstr>Aptos</vt:lpstr>
      <vt:lpstr>Aptos Display</vt:lpstr>
      <vt:lpstr>Arial</vt:lpstr>
      <vt:lpstr>Calibri</vt:lpstr>
      <vt:lpstr>Calibri Light</vt:lpstr>
      <vt:lpstr>Glacial Indifference Bold</vt:lpstr>
      <vt:lpstr>Helvetica Neue</vt:lpstr>
      <vt:lpstr>Red Hat Display</vt:lpstr>
      <vt:lpstr>Saira</vt:lpstr>
      <vt:lpstr>Times New Roman</vt:lpstr>
      <vt:lpstr>Wingdings</vt:lpstr>
      <vt:lpstr>Office Theme</vt: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HIPAS 1/3 </vt:lpstr>
      <vt:lpstr>HIPAS 2/3</vt:lpstr>
      <vt:lpstr>HIPAS 3/3</vt:lpstr>
      <vt:lpstr>     PF2MT 1/2 </vt:lpstr>
      <vt:lpstr>PF2MT 2/2</vt:lpstr>
      <vt:lpstr>PowerPoint Presentation</vt:lpstr>
      <vt:lpstr>ERC Support Scheme 2/2</vt:lpstr>
      <vt:lpstr>EIC Support Scheme 1/3</vt:lpstr>
      <vt:lpstr>EIC Support Scheme 2/3</vt:lpstr>
      <vt:lpstr>  </vt:lpstr>
      <vt:lpstr>PowerPoint Presentation</vt:lpstr>
      <vt:lpstr>Application process</vt:lpstr>
      <vt:lpstr>Upcoming events</vt:lpstr>
      <vt:lpstr>State Aid</vt:lpstr>
      <vt:lpstr>National Contact Points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Mifsud Adam Thomas at XjenzaMalta</dc:creator>
  <cp:lastModifiedBy>Tamara Schembri</cp:lastModifiedBy>
  <cp:revision>49</cp:revision>
  <dcterms:created xsi:type="dcterms:W3CDTF">2024-07-12T11:05:44Z</dcterms:created>
  <dcterms:modified xsi:type="dcterms:W3CDTF">2025-02-05T09:03:15Z</dcterms:modified>
</cp:coreProperties>
</file>